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diagrams/quickStyle5.xml" ContentType="application/vnd.openxmlformats-officedocument.drawingml.diagramStyl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notesSlides/notesSlide4.xml" ContentType="application/vnd.openxmlformats-officedocument.presentationml.notesSlide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7"/>
  </p:notesMasterIdLst>
  <p:sldIdLst>
    <p:sldId id="256" r:id="rId2"/>
    <p:sldId id="473" r:id="rId3"/>
    <p:sldId id="487" r:id="rId4"/>
    <p:sldId id="475" r:id="rId5"/>
    <p:sldId id="514" r:id="rId6"/>
    <p:sldId id="472" r:id="rId7"/>
    <p:sldId id="477" r:id="rId8"/>
    <p:sldId id="476" r:id="rId9"/>
    <p:sldId id="471" r:id="rId10"/>
    <p:sldId id="479" r:id="rId11"/>
    <p:sldId id="478" r:id="rId12"/>
    <p:sldId id="480" r:id="rId13"/>
    <p:sldId id="470" r:id="rId14"/>
    <p:sldId id="458" r:id="rId15"/>
    <p:sldId id="481" r:id="rId16"/>
    <p:sldId id="459" r:id="rId17"/>
    <p:sldId id="460" r:id="rId18"/>
    <p:sldId id="461" r:id="rId19"/>
    <p:sldId id="462" r:id="rId20"/>
    <p:sldId id="463" r:id="rId21"/>
    <p:sldId id="464" r:id="rId22"/>
    <p:sldId id="465" r:id="rId23"/>
    <p:sldId id="414" r:id="rId24"/>
    <p:sldId id="415" r:id="rId25"/>
    <p:sldId id="467" r:id="rId26"/>
    <p:sldId id="468" r:id="rId27"/>
    <p:sldId id="483" r:id="rId28"/>
    <p:sldId id="484" r:id="rId29"/>
    <p:sldId id="469" r:id="rId30"/>
    <p:sldId id="416" r:id="rId31"/>
    <p:sldId id="482" r:id="rId32"/>
    <p:sldId id="485" r:id="rId33"/>
    <p:sldId id="488" r:id="rId34"/>
    <p:sldId id="489" r:id="rId35"/>
    <p:sldId id="490" r:id="rId36"/>
    <p:sldId id="492" r:id="rId37"/>
    <p:sldId id="493" r:id="rId38"/>
    <p:sldId id="495" r:id="rId39"/>
    <p:sldId id="496" r:id="rId40"/>
    <p:sldId id="497" r:id="rId41"/>
    <p:sldId id="503" r:id="rId42"/>
    <p:sldId id="502" r:id="rId43"/>
    <p:sldId id="498" r:id="rId44"/>
    <p:sldId id="513" r:id="rId45"/>
    <p:sldId id="505" r:id="rId46"/>
    <p:sldId id="506" r:id="rId47"/>
    <p:sldId id="507" r:id="rId48"/>
    <p:sldId id="510" r:id="rId49"/>
    <p:sldId id="511" r:id="rId50"/>
    <p:sldId id="512" r:id="rId51"/>
    <p:sldId id="509" r:id="rId52"/>
    <p:sldId id="456" r:id="rId53"/>
    <p:sldId id="447" r:id="rId54"/>
    <p:sldId id="508" r:id="rId55"/>
    <p:sldId id="486" r:id="rId5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449" autoAdjust="0"/>
    <p:restoredTop sz="94660"/>
  </p:normalViewPr>
  <p:slideViewPr>
    <p:cSldViewPr>
      <p:cViewPr varScale="1">
        <p:scale>
          <a:sx n="107" d="100"/>
          <a:sy n="107" d="100"/>
        </p:scale>
        <p:origin x="-19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10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981666B-96EA-4D47-890A-BF7C14123F1E}" type="doc">
      <dgm:prSet loTypeId="urn:microsoft.com/office/officeart/2005/8/layout/process4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F4346EE-1819-4099-8666-21621BAEEAA4}">
      <dgm:prSet phldrT="[Текст]" custT="1"/>
      <dgm:spPr/>
      <dgm:t>
        <a:bodyPr/>
        <a:lstStyle/>
        <a:p>
          <a:r>
            <a:rPr lang="ru-RU" sz="3200" dirty="0" smtClean="0"/>
            <a:t> Проблема</a:t>
          </a:r>
          <a:endParaRPr lang="ru-RU" sz="3200" dirty="0"/>
        </a:p>
      </dgm:t>
    </dgm:pt>
    <dgm:pt modelId="{27D3FE20-F883-4218-9702-40EDDD8628B8}" type="parTrans" cxnId="{5BB2E128-2FCB-4DFC-8538-C9D9DB405D8A}">
      <dgm:prSet/>
      <dgm:spPr/>
      <dgm:t>
        <a:bodyPr/>
        <a:lstStyle/>
        <a:p>
          <a:endParaRPr lang="ru-RU"/>
        </a:p>
      </dgm:t>
    </dgm:pt>
    <dgm:pt modelId="{ED5CF127-2AE5-4FB3-9403-2C15E0CEBCA4}" type="sibTrans" cxnId="{5BB2E128-2FCB-4DFC-8538-C9D9DB405D8A}">
      <dgm:prSet/>
      <dgm:spPr/>
      <dgm:t>
        <a:bodyPr/>
        <a:lstStyle/>
        <a:p>
          <a:endParaRPr lang="ru-RU"/>
        </a:p>
      </dgm:t>
    </dgm:pt>
    <dgm:pt modelId="{22806C1E-C1BF-49FF-AB36-5701E14090A7}">
      <dgm:prSet phldrT="[Текст]" custT="1"/>
      <dgm:spPr/>
      <dgm:t>
        <a:bodyPr/>
        <a:lstStyle/>
        <a:p>
          <a:r>
            <a:rPr lang="ru-RU" sz="3200" smtClean="0"/>
            <a:t>Комментарий к проблеме</a:t>
          </a:r>
          <a:endParaRPr lang="ru-RU" sz="3200" dirty="0"/>
        </a:p>
      </dgm:t>
    </dgm:pt>
    <dgm:pt modelId="{57B9D2FE-E6EF-45DA-8B95-2E3991211A6C}" type="parTrans" cxnId="{E5B757C1-6A3B-4E95-ABB9-4C10B53526AB}">
      <dgm:prSet/>
      <dgm:spPr/>
      <dgm:t>
        <a:bodyPr/>
        <a:lstStyle/>
        <a:p>
          <a:endParaRPr lang="ru-RU"/>
        </a:p>
      </dgm:t>
    </dgm:pt>
    <dgm:pt modelId="{26DA706D-36D5-4B5A-AB45-B5CB96C6EC89}" type="sibTrans" cxnId="{E5B757C1-6A3B-4E95-ABB9-4C10B53526AB}">
      <dgm:prSet/>
      <dgm:spPr/>
      <dgm:t>
        <a:bodyPr/>
        <a:lstStyle/>
        <a:p>
          <a:endParaRPr lang="ru-RU"/>
        </a:p>
      </dgm:t>
    </dgm:pt>
    <dgm:pt modelId="{817263B1-0396-4213-A384-2C1C2F4D0538}">
      <dgm:prSet phldrT="[Текст]" custT="1"/>
      <dgm:spPr/>
      <dgm:t>
        <a:bodyPr/>
        <a:lstStyle/>
        <a:p>
          <a:r>
            <a:rPr lang="ru-RU" sz="3200" smtClean="0"/>
            <a:t>Позиция автора</a:t>
          </a:r>
          <a:endParaRPr lang="ru-RU" sz="3200" dirty="0"/>
        </a:p>
      </dgm:t>
    </dgm:pt>
    <dgm:pt modelId="{62818972-D5C7-4284-9D74-88E4DE1833FD}" type="parTrans" cxnId="{DF72878D-7FCC-410B-B965-FDE82A9E5B63}">
      <dgm:prSet/>
      <dgm:spPr/>
      <dgm:t>
        <a:bodyPr/>
        <a:lstStyle/>
        <a:p>
          <a:endParaRPr lang="ru-RU"/>
        </a:p>
      </dgm:t>
    </dgm:pt>
    <dgm:pt modelId="{87AF4487-85C3-4C9D-BFBE-C9D800FD7B03}" type="sibTrans" cxnId="{DF72878D-7FCC-410B-B965-FDE82A9E5B63}">
      <dgm:prSet/>
      <dgm:spPr/>
      <dgm:t>
        <a:bodyPr/>
        <a:lstStyle/>
        <a:p>
          <a:endParaRPr lang="ru-RU"/>
        </a:p>
      </dgm:t>
    </dgm:pt>
    <dgm:pt modelId="{6288E08C-E466-4458-8516-FDE1D559CC75}">
      <dgm:prSet custT="1"/>
      <dgm:spPr/>
      <dgm:t>
        <a:bodyPr/>
        <a:lstStyle/>
        <a:p>
          <a:r>
            <a:rPr lang="ru-RU" sz="3200" smtClean="0"/>
            <a:t>Собственное мнение</a:t>
          </a:r>
          <a:endParaRPr lang="ru-RU" sz="3200" dirty="0"/>
        </a:p>
      </dgm:t>
    </dgm:pt>
    <dgm:pt modelId="{95D616CE-561D-4071-8BDB-7FEB2081E819}" type="parTrans" cxnId="{58A62B9C-DDA7-4162-B034-FC3850902142}">
      <dgm:prSet/>
      <dgm:spPr/>
      <dgm:t>
        <a:bodyPr/>
        <a:lstStyle/>
        <a:p>
          <a:endParaRPr lang="ru-RU"/>
        </a:p>
      </dgm:t>
    </dgm:pt>
    <dgm:pt modelId="{60AA51B6-B7F6-476B-877E-34708C41A5F9}" type="sibTrans" cxnId="{58A62B9C-DDA7-4162-B034-FC3850902142}">
      <dgm:prSet/>
      <dgm:spPr/>
      <dgm:t>
        <a:bodyPr/>
        <a:lstStyle/>
        <a:p>
          <a:endParaRPr lang="ru-RU"/>
        </a:p>
      </dgm:t>
    </dgm:pt>
    <dgm:pt modelId="{FFB04BEC-7279-466E-961F-81087D197F41}">
      <dgm:prSet custT="1"/>
      <dgm:spPr/>
      <dgm:t>
        <a:bodyPr/>
        <a:lstStyle/>
        <a:p>
          <a:endParaRPr lang="ru-RU" sz="3200" smtClean="0"/>
        </a:p>
        <a:p>
          <a:r>
            <a:rPr lang="ru-RU" sz="3200" smtClean="0"/>
            <a:t>Аргументация собственного мнения</a:t>
          </a:r>
        </a:p>
        <a:p>
          <a:endParaRPr lang="ru-RU" sz="1700" dirty="0"/>
        </a:p>
      </dgm:t>
    </dgm:pt>
    <dgm:pt modelId="{249CB005-97DE-48A5-9E73-CE575DE70F16}" type="parTrans" cxnId="{77E9E6FA-CAE1-4BA3-8165-958CC261BCA9}">
      <dgm:prSet/>
      <dgm:spPr/>
      <dgm:t>
        <a:bodyPr/>
        <a:lstStyle/>
        <a:p>
          <a:endParaRPr lang="ru-RU"/>
        </a:p>
      </dgm:t>
    </dgm:pt>
    <dgm:pt modelId="{2A3C4623-827E-4E3C-8B2F-21CE67146CE5}" type="sibTrans" cxnId="{77E9E6FA-CAE1-4BA3-8165-958CC261BCA9}">
      <dgm:prSet/>
      <dgm:spPr/>
      <dgm:t>
        <a:bodyPr/>
        <a:lstStyle/>
        <a:p>
          <a:endParaRPr lang="ru-RU"/>
        </a:p>
      </dgm:t>
    </dgm:pt>
    <dgm:pt modelId="{2DCAFD99-7CF1-45BC-A8F5-A230A2F53E64}">
      <dgm:prSet custT="1"/>
      <dgm:spPr/>
      <dgm:t>
        <a:bodyPr/>
        <a:lstStyle/>
        <a:p>
          <a:r>
            <a:rPr lang="ru-RU" sz="3200" smtClean="0"/>
            <a:t>Вывод</a:t>
          </a:r>
          <a:endParaRPr lang="ru-RU" sz="3200" dirty="0"/>
        </a:p>
      </dgm:t>
    </dgm:pt>
    <dgm:pt modelId="{2BC7799E-AE02-4AB6-9FFA-8E881352AA48}" type="parTrans" cxnId="{BB47F8C7-1CD4-4284-AA44-D4B775BCCFD9}">
      <dgm:prSet/>
      <dgm:spPr/>
      <dgm:t>
        <a:bodyPr/>
        <a:lstStyle/>
        <a:p>
          <a:endParaRPr lang="ru-RU"/>
        </a:p>
      </dgm:t>
    </dgm:pt>
    <dgm:pt modelId="{88380F10-415E-4AA9-AAEF-A65AD3A7CE50}" type="sibTrans" cxnId="{BB47F8C7-1CD4-4284-AA44-D4B775BCCFD9}">
      <dgm:prSet/>
      <dgm:spPr/>
      <dgm:t>
        <a:bodyPr/>
        <a:lstStyle/>
        <a:p>
          <a:endParaRPr lang="ru-RU"/>
        </a:p>
      </dgm:t>
    </dgm:pt>
    <dgm:pt modelId="{F4AA8298-90F1-4D7B-A37F-DCD9DD8E1ABD}" type="pres">
      <dgm:prSet presAssocID="{E981666B-96EA-4D47-890A-BF7C14123F1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1815406-26BA-42FE-87AE-505BE708FC1A}" type="pres">
      <dgm:prSet presAssocID="{2DCAFD99-7CF1-45BC-A8F5-A230A2F53E64}" presName="boxAndChildren" presStyleCnt="0"/>
      <dgm:spPr/>
      <dgm:t>
        <a:bodyPr/>
        <a:lstStyle/>
        <a:p>
          <a:endParaRPr lang="ru-RU"/>
        </a:p>
      </dgm:t>
    </dgm:pt>
    <dgm:pt modelId="{31898F0E-4F80-4E74-9538-FBF929D61ECC}" type="pres">
      <dgm:prSet presAssocID="{2DCAFD99-7CF1-45BC-A8F5-A230A2F53E64}" presName="parentTextBox" presStyleLbl="node1" presStyleIdx="0" presStyleCnt="6"/>
      <dgm:spPr/>
      <dgm:t>
        <a:bodyPr/>
        <a:lstStyle/>
        <a:p>
          <a:endParaRPr lang="ru-RU"/>
        </a:p>
      </dgm:t>
    </dgm:pt>
    <dgm:pt modelId="{D30406C0-607A-41C7-97F3-64C168B6574F}" type="pres">
      <dgm:prSet presAssocID="{2A3C4623-827E-4E3C-8B2F-21CE67146CE5}" presName="sp" presStyleCnt="0"/>
      <dgm:spPr/>
      <dgm:t>
        <a:bodyPr/>
        <a:lstStyle/>
        <a:p>
          <a:endParaRPr lang="ru-RU"/>
        </a:p>
      </dgm:t>
    </dgm:pt>
    <dgm:pt modelId="{7CF3C77E-FEAA-4430-AD3A-973484158939}" type="pres">
      <dgm:prSet presAssocID="{FFB04BEC-7279-466E-961F-81087D197F41}" presName="arrowAndChildren" presStyleCnt="0"/>
      <dgm:spPr/>
      <dgm:t>
        <a:bodyPr/>
        <a:lstStyle/>
        <a:p>
          <a:endParaRPr lang="ru-RU"/>
        </a:p>
      </dgm:t>
    </dgm:pt>
    <dgm:pt modelId="{8CFF581F-412F-49E4-900D-133AF3908804}" type="pres">
      <dgm:prSet presAssocID="{FFB04BEC-7279-466E-961F-81087D197F41}" presName="parentTextArrow" presStyleLbl="node1" presStyleIdx="1" presStyleCnt="6"/>
      <dgm:spPr/>
      <dgm:t>
        <a:bodyPr/>
        <a:lstStyle/>
        <a:p>
          <a:endParaRPr lang="ru-RU"/>
        </a:p>
      </dgm:t>
    </dgm:pt>
    <dgm:pt modelId="{01BDBE09-E9C0-49EC-850D-9C78ED3059AF}" type="pres">
      <dgm:prSet presAssocID="{60AA51B6-B7F6-476B-877E-34708C41A5F9}" presName="sp" presStyleCnt="0"/>
      <dgm:spPr/>
      <dgm:t>
        <a:bodyPr/>
        <a:lstStyle/>
        <a:p>
          <a:endParaRPr lang="ru-RU"/>
        </a:p>
      </dgm:t>
    </dgm:pt>
    <dgm:pt modelId="{D4EB694A-35FB-4580-9E6A-A532A065864E}" type="pres">
      <dgm:prSet presAssocID="{6288E08C-E466-4458-8516-FDE1D559CC75}" presName="arrowAndChildren" presStyleCnt="0"/>
      <dgm:spPr/>
      <dgm:t>
        <a:bodyPr/>
        <a:lstStyle/>
        <a:p>
          <a:endParaRPr lang="ru-RU"/>
        </a:p>
      </dgm:t>
    </dgm:pt>
    <dgm:pt modelId="{66E28674-5A51-4611-AEA9-85DBEA0018A1}" type="pres">
      <dgm:prSet presAssocID="{6288E08C-E466-4458-8516-FDE1D559CC75}" presName="parentTextArrow" presStyleLbl="node1" presStyleIdx="2" presStyleCnt="6"/>
      <dgm:spPr/>
      <dgm:t>
        <a:bodyPr/>
        <a:lstStyle/>
        <a:p>
          <a:endParaRPr lang="ru-RU"/>
        </a:p>
      </dgm:t>
    </dgm:pt>
    <dgm:pt modelId="{FC8FED9C-F19B-4748-BE43-3B3BD77EE59A}" type="pres">
      <dgm:prSet presAssocID="{87AF4487-85C3-4C9D-BFBE-C9D800FD7B03}" presName="sp" presStyleCnt="0"/>
      <dgm:spPr/>
      <dgm:t>
        <a:bodyPr/>
        <a:lstStyle/>
        <a:p>
          <a:endParaRPr lang="ru-RU"/>
        </a:p>
      </dgm:t>
    </dgm:pt>
    <dgm:pt modelId="{5BB94FC9-7916-41D2-9ED2-6EFCD2464658}" type="pres">
      <dgm:prSet presAssocID="{817263B1-0396-4213-A384-2C1C2F4D0538}" presName="arrowAndChildren" presStyleCnt="0"/>
      <dgm:spPr/>
      <dgm:t>
        <a:bodyPr/>
        <a:lstStyle/>
        <a:p>
          <a:endParaRPr lang="ru-RU"/>
        </a:p>
      </dgm:t>
    </dgm:pt>
    <dgm:pt modelId="{8250E417-D75E-4A35-869F-4A5225166AA0}" type="pres">
      <dgm:prSet presAssocID="{817263B1-0396-4213-A384-2C1C2F4D0538}" presName="parentTextArrow" presStyleLbl="node1" presStyleIdx="3" presStyleCnt="6"/>
      <dgm:spPr/>
      <dgm:t>
        <a:bodyPr/>
        <a:lstStyle/>
        <a:p>
          <a:endParaRPr lang="ru-RU"/>
        </a:p>
      </dgm:t>
    </dgm:pt>
    <dgm:pt modelId="{2CE3625F-7199-443E-8157-A7C7B1667414}" type="pres">
      <dgm:prSet presAssocID="{26DA706D-36D5-4B5A-AB45-B5CB96C6EC89}" presName="sp" presStyleCnt="0"/>
      <dgm:spPr/>
      <dgm:t>
        <a:bodyPr/>
        <a:lstStyle/>
        <a:p>
          <a:endParaRPr lang="ru-RU"/>
        </a:p>
      </dgm:t>
    </dgm:pt>
    <dgm:pt modelId="{D131CB7A-7D5B-440D-8475-C5A5247198CA}" type="pres">
      <dgm:prSet presAssocID="{22806C1E-C1BF-49FF-AB36-5701E14090A7}" presName="arrowAndChildren" presStyleCnt="0"/>
      <dgm:spPr/>
      <dgm:t>
        <a:bodyPr/>
        <a:lstStyle/>
        <a:p>
          <a:endParaRPr lang="ru-RU"/>
        </a:p>
      </dgm:t>
    </dgm:pt>
    <dgm:pt modelId="{C71A87D8-6674-4171-BF79-523CBAEAF941}" type="pres">
      <dgm:prSet presAssocID="{22806C1E-C1BF-49FF-AB36-5701E14090A7}" presName="parentTextArrow" presStyleLbl="node1" presStyleIdx="4" presStyleCnt="6"/>
      <dgm:spPr/>
      <dgm:t>
        <a:bodyPr/>
        <a:lstStyle/>
        <a:p>
          <a:endParaRPr lang="ru-RU"/>
        </a:p>
      </dgm:t>
    </dgm:pt>
    <dgm:pt modelId="{982D4A28-9F62-4F72-B953-2607CE326B64}" type="pres">
      <dgm:prSet presAssocID="{ED5CF127-2AE5-4FB3-9403-2C15E0CEBCA4}" presName="sp" presStyleCnt="0"/>
      <dgm:spPr/>
      <dgm:t>
        <a:bodyPr/>
        <a:lstStyle/>
        <a:p>
          <a:endParaRPr lang="ru-RU"/>
        </a:p>
      </dgm:t>
    </dgm:pt>
    <dgm:pt modelId="{7ECA4707-3FD5-4C78-AD7E-1C8A6F2DE3DF}" type="pres">
      <dgm:prSet presAssocID="{6F4346EE-1819-4099-8666-21621BAEEAA4}" presName="arrowAndChildren" presStyleCnt="0"/>
      <dgm:spPr/>
      <dgm:t>
        <a:bodyPr/>
        <a:lstStyle/>
        <a:p>
          <a:endParaRPr lang="ru-RU"/>
        </a:p>
      </dgm:t>
    </dgm:pt>
    <dgm:pt modelId="{99F08111-788E-4471-81FA-8ED47C99D7B9}" type="pres">
      <dgm:prSet presAssocID="{6F4346EE-1819-4099-8666-21621BAEEAA4}" presName="parentTextArrow" presStyleLbl="node1" presStyleIdx="5" presStyleCnt="6"/>
      <dgm:spPr/>
      <dgm:t>
        <a:bodyPr/>
        <a:lstStyle/>
        <a:p>
          <a:endParaRPr lang="ru-RU"/>
        </a:p>
      </dgm:t>
    </dgm:pt>
  </dgm:ptLst>
  <dgm:cxnLst>
    <dgm:cxn modelId="{E13AB89E-C9DE-4546-B4D0-0AEBCBDE1975}" type="presOf" srcId="{6288E08C-E466-4458-8516-FDE1D559CC75}" destId="{66E28674-5A51-4611-AEA9-85DBEA0018A1}" srcOrd="0" destOrd="0" presId="urn:microsoft.com/office/officeart/2005/8/layout/process4"/>
    <dgm:cxn modelId="{873DBF83-47C8-4EA4-BC64-A36657732C85}" type="presOf" srcId="{E981666B-96EA-4D47-890A-BF7C14123F1E}" destId="{F4AA8298-90F1-4D7B-A37F-DCD9DD8E1ABD}" srcOrd="0" destOrd="0" presId="urn:microsoft.com/office/officeart/2005/8/layout/process4"/>
    <dgm:cxn modelId="{DF72878D-7FCC-410B-B965-FDE82A9E5B63}" srcId="{E981666B-96EA-4D47-890A-BF7C14123F1E}" destId="{817263B1-0396-4213-A384-2C1C2F4D0538}" srcOrd="2" destOrd="0" parTransId="{62818972-D5C7-4284-9D74-88E4DE1833FD}" sibTransId="{87AF4487-85C3-4C9D-BFBE-C9D800FD7B03}"/>
    <dgm:cxn modelId="{FE0457B3-6628-4A25-8C64-7C89F246653A}" type="presOf" srcId="{2DCAFD99-7CF1-45BC-A8F5-A230A2F53E64}" destId="{31898F0E-4F80-4E74-9538-FBF929D61ECC}" srcOrd="0" destOrd="0" presId="urn:microsoft.com/office/officeart/2005/8/layout/process4"/>
    <dgm:cxn modelId="{BB47F8C7-1CD4-4284-AA44-D4B775BCCFD9}" srcId="{E981666B-96EA-4D47-890A-BF7C14123F1E}" destId="{2DCAFD99-7CF1-45BC-A8F5-A230A2F53E64}" srcOrd="5" destOrd="0" parTransId="{2BC7799E-AE02-4AB6-9FFA-8E881352AA48}" sibTransId="{88380F10-415E-4AA9-AAEF-A65AD3A7CE50}"/>
    <dgm:cxn modelId="{5BB2E128-2FCB-4DFC-8538-C9D9DB405D8A}" srcId="{E981666B-96EA-4D47-890A-BF7C14123F1E}" destId="{6F4346EE-1819-4099-8666-21621BAEEAA4}" srcOrd="0" destOrd="0" parTransId="{27D3FE20-F883-4218-9702-40EDDD8628B8}" sibTransId="{ED5CF127-2AE5-4FB3-9403-2C15E0CEBCA4}"/>
    <dgm:cxn modelId="{58A62B9C-DDA7-4162-B034-FC3850902142}" srcId="{E981666B-96EA-4D47-890A-BF7C14123F1E}" destId="{6288E08C-E466-4458-8516-FDE1D559CC75}" srcOrd="3" destOrd="0" parTransId="{95D616CE-561D-4071-8BDB-7FEB2081E819}" sibTransId="{60AA51B6-B7F6-476B-877E-34708C41A5F9}"/>
    <dgm:cxn modelId="{BB62FEE6-A358-4339-AC85-1B37E16889F3}" type="presOf" srcId="{22806C1E-C1BF-49FF-AB36-5701E14090A7}" destId="{C71A87D8-6674-4171-BF79-523CBAEAF941}" srcOrd="0" destOrd="0" presId="urn:microsoft.com/office/officeart/2005/8/layout/process4"/>
    <dgm:cxn modelId="{E5B757C1-6A3B-4E95-ABB9-4C10B53526AB}" srcId="{E981666B-96EA-4D47-890A-BF7C14123F1E}" destId="{22806C1E-C1BF-49FF-AB36-5701E14090A7}" srcOrd="1" destOrd="0" parTransId="{57B9D2FE-E6EF-45DA-8B95-2E3991211A6C}" sibTransId="{26DA706D-36D5-4B5A-AB45-B5CB96C6EC89}"/>
    <dgm:cxn modelId="{06390CDB-F9A7-430A-A1F9-2C356A00D688}" type="presOf" srcId="{6F4346EE-1819-4099-8666-21621BAEEAA4}" destId="{99F08111-788E-4471-81FA-8ED47C99D7B9}" srcOrd="0" destOrd="0" presId="urn:microsoft.com/office/officeart/2005/8/layout/process4"/>
    <dgm:cxn modelId="{8485E297-E980-40BB-8289-BE1C19833985}" type="presOf" srcId="{817263B1-0396-4213-A384-2C1C2F4D0538}" destId="{8250E417-D75E-4A35-869F-4A5225166AA0}" srcOrd="0" destOrd="0" presId="urn:microsoft.com/office/officeart/2005/8/layout/process4"/>
    <dgm:cxn modelId="{25529154-87EF-4DA1-9BEF-F4CB1C838FC3}" type="presOf" srcId="{FFB04BEC-7279-466E-961F-81087D197F41}" destId="{8CFF581F-412F-49E4-900D-133AF3908804}" srcOrd="0" destOrd="0" presId="urn:microsoft.com/office/officeart/2005/8/layout/process4"/>
    <dgm:cxn modelId="{77E9E6FA-CAE1-4BA3-8165-958CC261BCA9}" srcId="{E981666B-96EA-4D47-890A-BF7C14123F1E}" destId="{FFB04BEC-7279-466E-961F-81087D197F41}" srcOrd="4" destOrd="0" parTransId="{249CB005-97DE-48A5-9E73-CE575DE70F16}" sibTransId="{2A3C4623-827E-4E3C-8B2F-21CE67146CE5}"/>
    <dgm:cxn modelId="{BCC01BF4-A878-4FBC-86FE-1A50ADC5BE4C}" type="presParOf" srcId="{F4AA8298-90F1-4D7B-A37F-DCD9DD8E1ABD}" destId="{11815406-26BA-42FE-87AE-505BE708FC1A}" srcOrd="0" destOrd="0" presId="urn:microsoft.com/office/officeart/2005/8/layout/process4"/>
    <dgm:cxn modelId="{B1EB7283-E42A-447E-BD3F-7F758ECF3153}" type="presParOf" srcId="{11815406-26BA-42FE-87AE-505BE708FC1A}" destId="{31898F0E-4F80-4E74-9538-FBF929D61ECC}" srcOrd="0" destOrd="0" presId="urn:microsoft.com/office/officeart/2005/8/layout/process4"/>
    <dgm:cxn modelId="{060CFD3B-9200-47D4-B059-C8E4F5287C39}" type="presParOf" srcId="{F4AA8298-90F1-4D7B-A37F-DCD9DD8E1ABD}" destId="{D30406C0-607A-41C7-97F3-64C168B6574F}" srcOrd="1" destOrd="0" presId="urn:microsoft.com/office/officeart/2005/8/layout/process4"/>
    <dgm:cxn modelId="{275372F6-942C-4DEE-AA59-D9369F45D9E9}" type="presParOf" srcId="{F4AA8298-90F1-4D7B-A37F-DCD9DD8E1ABD}" destId="{7CF3C77E-FEAA-4430-AD3A-973484158939}" srcOrd="2" destOrd="0" presId="urn:microsoft.com/office/officeart/2005/8/layout/process4"/>
    <dgm:cxn modelId="{8A6CCB47-CF28-4934-8803-13A2A1CCD614}" type="presParOf" srcId="{7CF3C77E-FEAA-4430-AD3A-973484158939}" destId="{8CFF581F-412F-49E4-900D-133AF3908804}" srcOrd="0" destOrd="0" presId="urn:microsoft.com/office/officeart/2005/8/layout/process4"/>
    <dgm:cxn modelId="{613AA326-4844-47B9-8C0D-EC0EDBAE41DD}" type="presParOf" srcId="{F4AA8298-90F1-4D7B-A37F-DCD9DD8E1ABD}" destId="{01BDBE09-E9C0-49EC-850D-9C78ED3059AF}" srcOrd="3" destOrd="0" presId="urn:microsoft.com/office/officeart/2005/8/layout/process4"/>
    <dgm:cxn modelId="{C63E5CA6-1574-499E-80BF-0DD82F8CBBF9}" type="presParOf" srcId="{F4AA8298-90F1-4D7B-A37F-DCD9DD8E1ABD}" destId="{D4EB694A-35FB-4580-9E6A-A532A065864E}" srcOrd="4" destOrd="0" presId="urn:microsoft.com/office/officeart/2005/8/layout/process4"/>
    <dgm:cxn modelId="{2A4411D7-762A-4A69-8F11-4540BBAF9346}" type="presParOf" srcId="{D4EB694A-35FB-4580-9E6A-A532A065864E}" destId="{66E28674-5A51-4611-AEA9-85DBEA0018A1}" srcOrd="0" destOrd="0" presId="urn:microsoft.com/office/officeart/2005/8/layout/process4"/>
    <dgm:cxn modelId="{76DF34EF-6B03-4659-A277-5572D7BF6698}" type="presParOf" srcId="{F4AA8298-90F1-4D7B-A37F-DCD9DD8E1ABD}" destId="{FC8FED9C-F19B-4748-BE43-3B3BD77EE59A}" srcOrd="5" destOrd="0" presId="urn:microsoft.com/office/officeart/2005/8/layout/process4"/>
    <dgm:cxn modelId="{3568A0F7-D37B-44BE-8790-94F44B508C2E}" type="presParOf" srcId="{F4AA8298-90F1-4D7B-A37F-DCD9DD8E1ABD}" destId="{5BB94FC9-7916-41D2-9ED2-6EFCD2464658}" srcOrd="6" destOrd="0" presId="urn:microsoft.com/office/officeart/2005/8/layout/process4"/>
    <dgm:cxn modelId="{781282EB-7CE0-4272-A31A-7BD979A7DFD1}" type="presParOf" srcId="{5BB94FC9-7916-41D2-9ED2-6EFCD2464658}" destId="{8250E417-D75E-4A35-869F-4A5225166AA0}" srcOrd="0" destOrd="0" presId="urn:microsoft.com/office/officeart/2005/8/layout/process4"/>
    <dgm:cxn modelId="{BF5F0E26-3FE4-46ED-B9E3-923C07A7D08D}" type="presParOf" srcId="{F4AA8298-90F1-4D7B-A37F-DCD9DD8E1ABD}" destId="{2CE3625F-7199-443E-8157-A7C7B1667414}" srcOrd="7" destOrd="0" presId="urn:microsoft.com/office/officeart/2005/8/layout/process4"/>
    <dgm:cxn modelId="{7ADC5F4F-1A79-4399-825E-1611718CA796}" type="presParOf" srcId="{F4AA8298-90F1-4D7B-A37F-DCD9DD8E1ABD}" destId="{D131CB7A-7D5B-440D-8475-C5A5247198CA}" srcOrd="8" destOrd="0" presId="urn:microsoft.com/office/officeart/2005/8/layout/process4"/>
    <dgm:cxn modelId="{EEFE3791-2B19-453B-AC1A-73CD9614BFCA}" type="presParOf" srcId="{D131CB7A-7D5B-440D-8475-C5A5247198CA}" destId="{C71A87D8-6674-4171-BF79-523CBAEAF941}" srcOrd="0" destOrd="0" presId="urn:microsoft.com/office/officeart/2005/8/layout/process4"/>
    <dgm:cxn modelId="{A5DB30E2-D3C3-42F5-9A4F-33847C6D6795}" type="presParOf" srcId="{F4AA8298-90F1-4D7B-A37F-DCD9DD8E1ABD}" destId="{982D4A28-9F62-4F72-B953-2607CE326B64}" srcOrd="9" destOrd="0" presId="urn:microsoft.com/office/officeart/2005/8/layout/process4"/>
    <dgm:cxn modelId="{08F0DBB9-6016-4EE5-A860-7A9F779FE9F7}" type="presParOf" srcId="{F4AA8298-90F1-4D7B-A37F-DCD9DD8E1ABD}" destId="{7ECA4707-3FD5-4C78-AD7E-1C8A6F2DE3DF}" srcOrd="10" destOrd="0" presId="urn:microsoft.com/office/officeart/2005/8/layout/process4"/>
    <dgm:cxn modelId="{8820FF1B-CDDE-452C-800F-DC384A84E71C}" type="presParOf" srcId="{7ECA4707-3FD5-4C78-AD7E-1C8A6F2DE3DF}" destId="{99F08111-788E-4471-81FA-8ED47C99D7B9}" srcOrd="0" destOrd="0" presId="urn:microsoft.com/office/officeart/2005/8/layout/process4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1E9B6EB-35F7-4EB8-96A7-3EE107C00BEC}" type="doc">
      <dgm:prSet loTypeId="urn:microsoft.com/office/officeart/2005/8/layout/hierarchy1" loCatId="hierarchy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925FA93E-2558-44FD-B43A-3E19920ECC68}">
      <dgm:prSet phldrT="[Текст]" custT="1"/>
      <dgm:spPr/>
      <dgm:t>
        <a:bodyPr/>
        <a:lstStyle/>
        <a:p>
          <a:r>
            <a:rPr lang="ru-RU" sz="1400" b="1" dirty="0" smtClean="0"/>
            <a:t>Типы</a:t>
          </a:r>
        </a:p>
        <a:p>
          <a:r>
            <a:rPr lang="ru-RU" sz="1400" b="1" dirty="0" smtClean="0"/>
            <a:t> проблем</a:t>
          </a:r>
          <a:endParaRPr lang="ru-RU" sz="1400" b="1" dirty="0"/>
        </a:p>
      </dgm:t>
    </dgm:pt>
    <dgm:pt modelId="{63D82EB0-A81E-4732-9BBB-8CD67D61F21B}" type="parTrans" cxnId="{1E4E624D-AB9A-4BD8-8806-5E08CF685011}">
      <dgm:prSet/>
      <dgm:spPr/>
      <dgm:t>
        <a:bodyPr/>
        <a:lstStyle/>
        <a:p>
          <a:endParaRPr lang="ru-RU"/>
        </a:p>
      </dgm:t>
    </dgm:pt>
    <dgm:pt modelId="{126937AA-F0DF-4A6B-9591-31F8D3F837DD}" type="sibTrans" cxnId="{1E4E624D-AB9A-4BD8-8806-5E08CF685011}">
      <dgm:prSet/>
      <dgm:spPr/>
      <dgm:t>
        <a:bodyPr/>
        <a:lstStyle/>
        <a:p>
          <a:endParaRPr lang="ru-RU"/>
        </a:p>
      </dgm:t>
    </dgm:pt>
    <dgm:pt modelId="{880A6095-C10E-45D5-ADBD-B3AD80FBAE1F}">
      <dgm:prSet phldrT="[Текст]" custT="1"/>
      <dgm:spPr/>
      <dgm:t>
        <a:bodyPr/>
        <a:lstStyle/>
        <a:p>
          <a:r>
            <a:rPr lang="ru-RU" sz="1200" b="1" dirty="0" smtClean="0"/>
            <a:t>Философские</a:t>
          </a:r>
          <a:endParaRPr lang="ru-RU" sz="1200" b="1" dirty="0"/>
        </a:p>
      </dgm:t>
    </dgm:pt>
    <dgm:pt modelId="{83F04D82-F696-4290-8C9B-289422B23CE7}" type="parTrans" cxnId="{19999983-231C-47D1-9F51-44114C0B3AED}">
      <dgm:prSet/>
      <dgm:spPr/>
      <dgm:t>
        <a:bodyPr/>
        <a:lstStyle/>
        <a:p>
          <a:endParaRPr lang="ru-RU" sz="1100"/>
        </a:p>
      </dgm:t>
    </dgm:pt>
    <dgm:pt modelId="{593B78F3-DBED-490C-976B-2926264880A2}" type="sibTrans" cxnId="{19999983-231C-47D1-9F51-44114C0B3AED}">
      <dgm:prSet/>
      <dgm:spPr/>
      <dgm:t>
        <a:bodyPr/>
        <a:lstStyle/>
        <a:p>
          <a:endParaRPr lang="ru-RU"/>
        </a:p>
      </dgm:t>
    </dgm:pt>
    <dgm:pt modelId="{E977FB83-B325-4BA4-97E9-67EF97E79CCC}">
      <dgm:prSet phldrT="[Текст]" custT="1"/>
      <dgm:spPr/>
      <dgm:t>
        <a:bodyPr/>
        <a:lstStyle/>
        <a:p>
          <a:r>
            <a:rPr lang="ru-RU" sz="1200" b="1" dirty="0" smtClean="0"/>
            <a:t>Социальные</a:t>
          </a:r>
          <a:endParaRPr lang="ru-RU" sz="1200" b="1" dirty="0"/>
        </a:p>
      </dgm:t>
    </dgm:pt>
    <dgm:pt modelId="{7F6835A7-D327-4DB1-9F27-8E55B234C869}" type="parTrans" cxnId="{38E50982-9D6A-4F75-9711-0D5D41845F92}">
      <dgm:prSet/>
      <dgm:spPr/>
      <dgm:t>
        <a:bodyPr/>
        <a:lstStyle/>
        <a:p>
          <a:endParaRPr lang="ru-RU" sz="1100"/>
        </a:p>
      </dgm:t>
    </dgm:pt>
    <dgm:pt modelId="{A87AC6C3-CC66-48B0-82D2-39AC18BB24EC}" type="sibTrans" cxnId="{38E50982-9D6A-4F75-9711-0D5D41845F92}">
      <dgm:prSet/>
      <dgm:spPr/>
      <dgm:t>
        <a:bodyPr/>
        <a:lstStyle/>
        <a:p>
          <a:endParaRPr lang="ru-RU"/>
        </a:p>
      </dgm:t>
    </dgm:pt>
    <dgm:pt modelId="{19138AEF-3920-4392-9033-406231896CF9}">
      <dgm:prSet phldrT="[Текст]" custT="1"/>
      <dgm:spPr/>
      <dgm:t>
        <a:bodyPr/>
        <a:lstStyle/>
        <a:p>
          <a:r>
            <a:rPr lang="ru-RU" sz="1200" b="1" dirty="0" smtClean="0"/>
            <a:t>Политические</a:t>
          </a:r>
          <a:endParaRPr lang="ru-RU" sz="1200" b="1" dirty="0"/>
        </a:p>
      </dgm:t>
    </dgm:pt>
    <dgm:pt modelId="{3007B7F1-A31D-41BD-B3F2-5C77C9CBF2FB}" type="parTrans" cxnId="{05AA7BE7-D007-46C3-9FBB-26917DE227D3}">
      <dgm:prSet/>
      <dgm:spPr/>
      <dgm:t>
        <a:bodyPr/>
        <a:lstStyle/>
        <a:p>
          <a:endParaRPr lang="ru-RU" sz="1100"/>
        </a:p>
      </dgm:t>
    </dgm:pt>
    <dgm:pt modelId="{A0D40663-4C58-4CF5-BEEB-E1E95CD43CA4}" type="sibTrans" cxnId="{05AA7BE7-D007-46C3-9FBB-26917DE227D3}">
      <dgm:prSet/>
      <dgm:spPr/>
      <dgm:t>
        <a:bodyPr/>
        <a:lstStyle/>
        <a:p>
          <a:endParaRPr lang="ru-RU"/>
        </a:p>
      </dgm:t>
    </dgm:pt>
    <dgm:pt modelId="{DEF2492E-BC83-4CE3-807D-EF2316565DB0}">
      <dgm:prSet custT="1"/>
      <dgm:spPr/>
      <dgm:t>
        <a:bodyPr/>
        <a:lstStyle/>
        <a:p>
          <a:r>
            <a:rPr lang="ru-RU" sz="1200" b="1" dirty="0" smtClean="0"/>
            <a:t>Нравственные</a:t>
          </a:r>
          <a:endParaRPr lang="ru-RU" sz="1200" b="1" dirty="0"/>
        </a:p>
      </dgm:t>
    </dgm:pt>
    <dgm:pt modelId="{1D1FD58C-7BAB-4F91-9959-9628B5F7E178}" type="parTrans" cxnId="{342E3DF9-2AE2-4771-8F75-246A823AD8CB}">
      <dgm:prSet/>
      <dgm:spPr/>
      <dgm:t>
        <a:bodyPr/>
        <a:lstStyle/>
        <a:p>
          <a:endParaRPr lang="ru-RU" sz="1100"/>
        </a:p>
      </dgm:t>
    </dgm:pt>
    <dgm:pt modelId="{0A571809-02BC-4E40-8215-1DC12F042C92}" type="sibTrans" cxnId="{342E3DF9-2AE2-4771-8F75-246A823AD8CB}">
      <dgm:prSet/>
      <dgm:spPr/>
      <dgm:t>
        <a:bodyPr/>
        <a:lstStyle/>
        <a:p>
          <a:endParaRPr lang="ru-RU"/>
        </a:p>
      </dgm:t>
    </dgm:pt>
    <dgm:pt modelId="{B2D407B5-4490-4199-84A4-D1AA66DE9703}">
      <dgm:prSet custT="1"/>
      <dgm:spPr/>
      <dgm:t>
        <a:bodyPr/>
        <a:lstStyle/>
        <a:p>
          <a:r>
            <a:rPr lang="ru-RU" sz="1200" b="1" dirty="0" smtClean="0"/>
            <a:t>Экологические</a:t>
          </a:r>
          <a:endParaRPr lang="ru-RU" sz="1200" b="1" dirty="0"/>
        </a:p>
      </dgm:t>
    </dgm:pt>
    <dgm:pt modelId="{02D19AD8-B47B-4C17-A6D9-3EBB1A6FB1E7}" type="parTrans" cxnId="{43BBE07A-E937-4CD0-8D4B-87729E3681F3}">
      <dgm:prSet/>
      <dgm:spPr/>
      <dgm:t>
        <a:bodyPr/>
        <a:lstStyle/>
        <a:p>
          <a:endParaRPr lang="ru-RU" sz="1100"/>
        </a:p>
      </dgm:t>
    </dgm:pt>
    <dgm:pt modelId="{9A8BBBB4-7A9C-42AB-AF03-42051E0A85F4}" type="sibTrans" cxnId="{43BBE07A-E937-4CD0-8D4B-87729E3681F3}">
      <dgm:prSet/>
      <dgm:spPr/>
      <dgm:t>
        <a:bodyPr/>
        <a:lstStyle/>
        <a:p>
          <a:endParaRPr lang="ru-RU"/>
        </a:p>
      </dgm:t>
    </dgm:pt>
    <dgm:pt modelId="{7921D270-0547-4257-A331-F71F87053E56}">
      <dgm:prSet custT="1"/>
      <dgm:spPr/>
      <dgm:t>
        <a:bodyPr/>
        <a:lstStyle/>
        <a:p>
          <a:r>
            <a:rPr lang="ru-RU" sz="1100" dirty="0" smtClean="0"/>
            <a:t> Самые общие вопросы развития общества, природы, человека </a:t>
          </a:r>
          <a:endParaRPr lang="ru-RU" sz="1100" dirty="0"/>
        </a:p>
      </dgm:t>
    </dgm:pt>
    <dgm:pt modelId="{4F755F98-62D4-4F7B-952D-8286B84B53EC}" type="parTrans" cxnId="{4145BC78-C86C-425D-B407-89D252B01FA1}">
      <dgm:prSet/>
      <dgm:spPr/>
      <dgm:t>
        <a:bodyPr/>
        <a:lstStyle/>
        <a:p>
          <a:endParaRPr lang="ru-RU" sz="1100"/>
        </a:p>
      </dgm:t>
    </dgm:pt>
    <dgm:pt modelId="{F234A47C-B766-43EE-A1FE-B8271EDCAB06}" type="sibTrans" cxnId="{4145BC78-C86C-425D-B407-89D252B01FA1}">
      <dgm:prSet/>
      <dgm:spPr/>
      <dgm:t>
        <a:bodyPr/>
        <a:lstStyle/>
        <a:p>
          <a:endParaRPr lang="ru-RU"/>
        </a:p>
      </dgm:t>
    </dgm:pt>
    <dgm:pt modelId="{4987C1A0-6036-4E9D-AD96-48ADA8699D34}">
      <dgm:prSet custT="1"/>
      <dgm:spPr/>
      <dgm:t>
        <a:bodyPr/>
        <a:lstStyle/>
        <a:p>
          <a:r>
            <a:rPr lang="ru-RU" sz="1100" dirty="0" smtClean="0"/>
            <a:t> Устройство и жизнь общества</a:t>
          </a:r>
        </a:p>
      </dgm:t>
    </dgm:pt>
    <dgm:pt modelId="{ED5DEB02-B9EC-4596-93B3-375225BA71AC}" type="parTrans" cxnId="{4F16E422-440C-4E44-96A4-47FEC4BD2E53}">
      <dgm:prSet/>
      <dgm:spPr/>
      <dgm:t>
        <a:bodyPr/>
        <a:lstStyle/>
        <a:p>
          <a:endParaRPr lang="ru-RU" sz="1100"/>
        </a:p>
      </dgm:t>
    </dgm:pt>
    <dgm:pt modelId="{E72703D0-1560-4F37-B572-73284EB5672A}" type="sibTrans" cxnId="{4F16E422-440C-4E44-96A4-47FEC4BD2E53}">
      <dgm:prSet/>
      <dgm:spPr/>
      <dgm:t>
        <a:bodyPr/>
        <a:lstStyle/>
        <a:p>
          <a:endParaRPr lang="ru-RU"/>
        </a:p>
      </dgm:t>
    </dgm:pt>
    <dgm:pt modelId="{C732DEAE-B719-40D7-85E7-939F90D7B527}">
      <dgm:prSet custT="1"/>
      <dgm:spPr/>
      <dgm:t>
        <a:bodyPr/>
        <a:lstStyle/>
        <a:p>
          <a:r>
            <a:rPr lang="ru-RU" sz="1100" dirty="0" smtClean="0"/>
            <a:t>Деятельность государственной власти</a:t>
          </a:r>
          <a:endParaRPr lang="en-US" sz="1100" dirty="0" smtClean="0"/>
        </a:p>
      </dgm:t>
    </dgm:pt>
    <dgm:pt modelId="{036D9E27-3471-48AB-8ACA-C3751315A249}" type="parTrans" cxnId="{11CC65D6-D195-44A8-BE60-2949E5CD5806}">
      <dgm:prSet/>
      <dgm:spPr/>
      <dgm:t>
        <a:bodyPr/>
        <a:lstStyle/>
        <a:p>
          <a:endParaRPr lang="ru-RU" sz="1100"/>
        </a:p>
      </dgm:t>
    </dgm:pt>
    <dgm:pt modelId="{36A768DC-A78B-4E9A-A17D-77734148FEAF}" type="sibTrans" cxnId="{11CC65D6-D195-44A8-BE60-2949E5CD5806}">
      <dgm:prSet/>
      <dgm:spPr/>
      <dgm:t>
        <a:bodyPr/>
        <a:lstStyle/>
        <a:p>
          <a:endParaRPr lang="ru-RU"/>
        </a:p>
      </dgm:t>
    </dgm:pt>
    <dgm:pt modelId="{B8EFE3C2-34D2-4ED9-B144-F136CE1ED647}">
      <dgm:prSet custT="1"/>
      <dgm:spPr/>
      <dgm:t>
        <a:bodyPr/>
        <a:lstStyle/>
        <a:p>
          <a:r>
            <a:rPr lang="ru-RU" sz="1100" dirty="0" smtClean="0"/>
            <a:t>  Духовная жизнь человека, взаимоотношения людей</a:t>
          </a:r>
          <a:endParaRPr lang="ru-RU" sz="1100" dirty="0"/>
        </a:p>
      </dgm:t>
    </dgm:pt>
    <dgm:pt modelId="{1E0EB7F4-96B3-4302-836B-4FA0F4E1C482}" type="parTrans" cxnId="{16EA9FCD-06EA-441B-8500-2E02C165E22C}">
      <dgm:prSet/>
      <dgm:spPr/>
      <dgm:t>
        <a:bodyPr/>
        <a:lstStyle/>
        <a:p>
          <a:endParaRPr lang="ru-RU" sz="1100"/>
        </a:p>
      </dgm:t>
    </dgm:pt>
    <dgm:pt modelId="{3B0F3184-67B7-4438-ACCB-CF7E1052DAEB}" type="sibTrans" cxnId="{16EA9FCD-06EA-441B-8500-2E02C165E22C}">
      <dgm:prSet/>
      <dgm:spPr/>
      <dgm:t>
        <a:bodyPr/>
        <a:lstStyle/>
        <a:p>
          <a:endParaRPr lang="ru-RU"/>
        </a:p>
      </dgm:t>
    </dgm:pt>
    <dgm:pt modelId="{2CC2B570-D425-44FA-86F5-CB0BDFF707A0}">
      <dgm:prSet custT="1"/>
      <dgm:spPr/>
      <dgm:t>
        <a:bodyPr/>
        <a:lstStyle/>
        <a:p>
          <a:r>
            <a:rPr lang="ru-RU" sz="1100" dirty="0" smtClean="0"/>
            <a:t> Взаимодействие человека и окружающей среды</a:t>
          </a:r>
        </a:p>
        <a:p>
          <a:endParaRPr lang="ru-RU" sz="1100" dirty="0"/>
        </a:p>
      </dgm:t>
    </dgm:pt>
    <dgm:pt modelId="{1BE30CD0-5C1F-4842-863E-ADCD9E66374E}" type="parTrans" cxnId="{816E8F27-BC08-427D-A176-760CAA3B3EE3}">
      <dgm:prSet/>
      <dgm:spPr/>
      <dgm:t>
        <a:bodyPr/>
        <a:lstStyle/>
        <a:p>
          <a:endParaRPr lang="ru-RU" sz="1100"/>
        </a:p>
      </dgm:t>
    </dgm:pt>
    <dgm:pt modelId="{5A75BFBB-6DDA-4485-AF7E-025E8BDFBCE7}" type="sibTrans" cxnId="{816E8F27-BC08-427D-A176-760CAA3B3EE3}">
      <dgm:prSet/>
      <dgm:spPr/>
      <dgm:t>
        <a:bodyPr/>
        <a:lstStyle/>
        <a:p>
          <a:endParaRPr lang="ru-RU"/>
        </a:p>
      </dgm:t>
    </dgm:pt>
    <dgm:pt modelId="{C51BDAFF-A62C-46A2-81C5-4DAA0C6DB180}" type="pres">
      <dgm:prSet presAssocID="{51E9B6EB-35F7-4EB8-96A7-3EE107C00BE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6B9794F-FF21-4511-ACA1-8F0217E4AB87}" type="pres">
      <dgm:prSet presAssocID="{925FA93E-2558-44FD-B43A-3E19920ECC68}" presName="hierRoot1" presStyleCnt="0"/>
      <dgm:spPr/>
      <dgm:t>
        <a:bodyPr/>
        <a:lstStyle/>
        <a:p>
          <a:endParaRPr lang="ru-RU"/>
        </a:p>
      </dgm:t>
    </dgm:pt>
    <dgm:pt modelId="{69E427AD-C632-4731-8CF0-A439CDC6311E}" type="pres">
      <dgm:prSet presAssocID="{925FA93E-2558-44FD-B43A-3E19920ECC68}" presName="composite" presStyleCnt="0"/>
      <dgm:spPr/>
      <dgm:t>
        <a:bodyPr/>
        <a:lstStyle/>
        <a:p>
          <a:endParaRPr lang="ru-RU"/>
        </a:p>
      </dgm:t>
    </dgm:pt>
    <dgm:pt modelId="{CC804804-0199-4D6F-970C-E5A20E61FAC5}" type="pres">
      <dgm:prSet presAssocID="{925FA93E-2558-44FD-B43A-3E19920ECC68}" presName="background" presStyleLbl="node0" presStyleIdx="0" presStyleCnt="1"/>
      <dgm:spPr/>
      <dgm:t>
        <a:bodyPr/>
        <a:lstStyle/>
        <a:p>
          <a:endParaRPr lang="ru-RU"/>
        </a:p>
      </dgm:t>
    </dgm:pt>
    <dgm:pt modelId="{C492C5D4-CACB-4510-8AD7-19C77381388C}" type="pres">
      <dgm:prSet presAssocID="{925FA93E-2558-44FD-B43A-3E19920ECC68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D9C7A6D-5AF9-4C15-8201-03AD412278E7}" type="pres">
      <dgm:prSet presAssocID="{925FA93E-2558-44FD-B43A-3E19920ECC68}" presName="hierChild2" presStyleCnt="0"/>
      <dgm:spPr/>
      <dgm:t>
        <a:bodyPr/>
        <a:lstStyle/>
        <a:p>
          <a:endParaRPr lang="ru-RU"/>
        </a:p>
      </dgm:t>
    </dgm:pt>
    <dgm:pt modelId="{CCEF9E8B-7A77-4D98-8A20-B19D00B69EC0}" type="pres">
      <dgm:prSet presAssocID="{83F04D82-F696-4290-8C9B-289422B23CE7}" presName="Name10" presStyleLbl="parChTrans1D2" presStyleIdx="0" presStyleCnt="5"/>
      <dgm:spPr/>
      <dgm:t>
        <a:bodyPr/>
        <a:lstStyle/>
        <a:p>
          <a:endParaRPr lang="ru-RU"/>
        </a:p>
      </dgm:t>
    </dgm:pt>
    <dgm:pt modelId="{0751FDBF-5F30-4658-A8D4-BBE81CB6E2AB}" type="pres">
      <dgm:prSet presAssocID="{880A6095-C10E-45D5-ADBD-B3AD80FBAE1F}" presName="hierRoot2" presStyleCnt="0"/>
      <dgm:spPr/>
      <dgm:t>
        <a:bodyPr/>
        <a:lstStyle/>
        <a:p>
          <a:endParaRPr lang="ru-RU"/>
        </a:p>
      </dgm:t>
    </dgm:pt>
    <dgm:pt modelId="{F1077075-A256-44F5-B5E0-EAB7C296C50D}" type="pres">
      <dgm:prSet presAssocID="{880A6095-C10E-45D5-ADBD-B3AD80FBAE1F}" presName="composite2" presStyleCnt="0"/>
      <dgm:spPr/>
      <dgm:t>
        <a:bodyPr/>
        <a:lstStyle/>
        <a:p>
          <a:endParaRPr lang="ru-RU"/>
        </a:p>
      </dgm:t>
    </dgm:pt>
    <dgm:pt modelId="{E41382C1-0B5A-4712-8C01-A85398EABC52}" type="pres">
      <dgm:prSet presAssocID="{880A6095-C10E-45D5-ADBD-B3AD80FBAE1F}" presName="background2" presStyleLbl="node2" presStyleIdx="0" presStyleCnt="5"/>
      <dgm:spPr/>
      <dgm:t>
        <a:bodyPr/>
        <a:lstStyle/>
        <a:p>
          <a:endParaRPr lang="ru-RU"/>
        </a:p>
      </dgm:t>
    </dgm:pt>
    <dgm:pt modelId="{290226F0-E62E-4731-AA3A-8C7EBAAEEA5E}" type="pres">
      <dgm:prSet presAssocID="{880A6095-C10E-45D5-ADBD-B3AD80FBAE1F}" presName="text2" presStyleLbl="fgAcc2" presStyleIdx="0" presStyleCnt="5" custScaleX="10041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2AB2A79-2810-4C7C-A44C-20D1F7552E86}" type="pres">
      <dgm:prSet presAssocID="{880A6095-C10E-45D5-ADBD-B3AD80FBAE1F}" presName="hierChild3" presStyleCnt="0"/>
      <dgm:spPr/>
      <dgm:t>
        <a:bodyPr/>
        <a:lstStyle/>
        <a:p>
          <a:endParaRPr lang="ru-RU"/>
        </a:p>
      </dgm:t>
    </dgm:pt>
    <dgm:pt modelId="{31ED52A9-CF12-4672-ADFE-4674C6349E1D}" type="pres">
      <dgm:prSet presAssocID="{4F755F98-62D4-4F7B-952D-8286B84B53EC}" presName="Name17" presStyleLbl="parChTrans1D3" presStyleIdx="0" presStyleCnt="5"/>
      <dgm:spPr/>
      <dgm:t>
        <a:bodyPr/>
        <a:lstStyle/>
        <a:p>
          <a:endParaRPr lang="ru-RU"/>
        </a:p>
      </dgm:t>
    </dgm:pt>
    <dgm:pt modelId="{4C645E2A-8B63-46ED-9177-F842BB4370A7}" type="pres">
      <dgm:prSet presAssocID="{7921D270-0547-4257-A331-F71F87053E56}" presName="hierRoot3" presStyleCnt="0"/>
      <dgm:spPr/>
      <dgm:t>
        <a:bodyPr/>
        <a:lstStyle/>
        <a:p>
          <a:endParaRPr lang="ru-RU"/>
        </a:p>
      </dgm:t>
    </dgm:pt>
    <dgm:pt modelId="{FBB3B034-93FE-421D-B5A0-4DA702E00535}" type="pres">
      <dgm:prSet presAssocID="{7921D270-0547-4257-A331-F71F87053E56}" presName="composite3" presStyleCnt="0"/>
      <dgm:spPr/>
      <dgm:t>
        <a:bodyPr/>
        <a:lstStyle/>
        <a:p>
          <a:endParaRPr lang="ru-RU"/>
        </a:p>
      </dgm:t>
    </dgm:pt>
    <dgm:pt modelId="{FF9B0F9F-5089-4D7B-AA2B-6054C193FD30}" type="pres">
      <dgm:prSet presAssocID="{7921D270-0547-4257-A331-F71F87053E56}" presName="background3" presStyleLbl="node3" presStyleIdx="0" presStyleCnt="5"/>
      <dgm:spPr/>
      <dgm:t>
        <a:bodyPr/>
        <a:lstStyle/>
        <a:p>
          <a:endParaRPr lang="ru-RU"/>
        </a:p>
      </dgm:t>
    </dgm:pt>
    <dgm:pt modelId="{30875543-DB32-4626-905D-8BFE2409A582}" type="pres">
      <dgm:prSet presAssocID="{7921D270-0547-4257-A331-F71F87053E56}" presName="text3" presStyleLbl="fgAcc3" presStyleIdx="0" presStyleCnt="5" custScaleY="20027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7ACC859-4780-4013-8984-F5E85C39C12C}" type="pres">
      <dgm:prSet presAssocID="{7921D270-0547-4257-A331-F71F87053E56}" presName="hierChild4" presStyleCnt="0"/>
      <dgm:spPr/>
      <dgm:t>
        <a:bodyPr/>
        <a:lstStyle/>
        <a:p>
          <a:endParaRPr lang="ru-RU"/>
        </a:p>
      </dgm:t>
    </dgm:pt>
    <dgm:pt modelId="{33EF6FCA-FFB9-4C5B-BBC0-A212A9015BAC}" type="pres">
      <dgm:prSet presAssocID="{7F6835A7-D327-4DB1-9F27-8E55B234C869}" presName="Name10" presStyleLbl="parChTrans1D2" presStyleIdx="1" presStyleCnt="5"/>
      <dgm:spPr/>
      <dgm:t>
        <a:bodyPr/>
        <a:lstStyle/>
        <a:p>
          <a:endParaRPr lang="ru-RU"/>
        </a:p>
      </dgm:t>
    </dgm:pt>
    <dgm:pt modelId="{23CD7B25-D809-405C-9C0E-45CA0AF18E1D}" type="pres">
      <dgm:prSet presAssocID="{E977FB83-B325-4BA4-97E9-67EF97E79CCC}" presName="hierRoot2" presStyleCnt="0"/>
      <dgm:spPr/>
      <dgm:t>
        <a:bodyPr/>
        <a:lstStyle/>
        <a:p>
          <a:endParaRPr lang="ru-RU"/>
        </a:p>
      </dgm:t>
    </dgm:pt>
    <dgm:pt modelId="{2CDDA780-5415-4982-97CC-99FF6419DD4B}" type="pres">
      <dgm:prSet presAssocID="{E977FB83-B325-4BA4-97E9-67EF97E79CCC}" presName="composite2" presStyleCnt="0"/>
      <dgm:spPr/>
      <dgm:t>
        <a:bodyPr/>
        <a:lstStyle/>
        <a:p>
          <a:endParaRPr lang="ru-RU"/>
        </a:p>
      </dgm:t>
    </dgm:pt>
    <dgm:pt modelId="{3BE71BE5-BC46-4860-ADC1-117E73850136}" type="pres">
      <dgm:prSet presAssocID="{E977FB83-B325-4BA4-97E9-67EF97E79CCC}" presName="background2" presStyleLbl="node2" presStyleIdx="1" presStyleCnt="5"/>
      <dgm:spPr/>
      <dgm:t>
        <a:bodyPr/>
        <a:lstStyle/>
        <a:p>
          <a:endParaRPr lang="ru-RU"/>
        </a:p>
      </dgm:t>
    </dgm:pt>
    <dgm:pt modelId="{CFFAD169-11D2-4CBE-89F2-6A5BBA88BD0D}" type="pres">
      <dgm:prSet presAssocID="{E977FB83-B325-4BA4-97E9-67EF97E79CCC}" presName="text2" presStyleLbl="fgAcc2" presStyleIdx="1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9D495B0-A1E4-4D1F-956C-2A20F62F5085}" type="pres">
      <dgm:prSet presAssocID="{E977FB83-B325-4BA4-97E9-67EF97E79CCC}" presName="hierChild3" presStyleCnt="0"/>
      <dgm:spPr/>
      <dgm:t>
        <a:bodyPr/>
        <a:lstStyle/>
        <a:p>
          <a:endParaRPr lang="ru-RU"/>
        </a:p>
      </dgm:t>
    </dgm:pt>
    <dgm:pt modelId="{5F85728E-3F0C-45B9-A6E5-DF5B69C915D1}" type="pres">
      <dgm:prSet presAssocID="{ED5DEB02-B9EC-4596-93B3-375225BA71AC}" presName="Name17" presStyleLbl="parChTrans1D3" presStyleIdx="1" presStyleCnt="5"/>
      <dgm:spPr/>
      <dgm:t>
        <a:bodyPr/>
        <a:lstStyle/>
        <a:p>
          <a:endParaRPr lang="ru-RU"/>
        </a:p>
      </dgm:t>
    </dgm:pt>
    <dgm:pt modelId="{ACECF9F7-9F72-4D90-A192-42AA2D1D963D}" type="pres">
      <dgm:prSet presAssocID="{4987C1A0-6036-4E9D-AD96-48ADA8699D34}" presName="hierRoot3" presStyleCnt="0"/>
      <dgm:spPr/>
      <dgm:t>
        <a:bodyPr/>
        <a:lstStyle/>
        <a:p>
          <a:endParaRPr lang="ru-RU"/>
        </a:p>
      </dgm:t>
    </dgm:pt>
    <dgm:pt modelId="{AAFF7664-02DE-4E32-9438-CBDBCB5620BD}" type="pres">
      <dgm:prSet presAssocID="{4987C1A0-6036-4E9D-AD96-48ADA8699D34}" presName="composite3" presStyleCnt="0"/>
      <dgm:spPr/>
      <dgm:t>
        <a:bodyPr/>
        <a:lstStyle/>
        <a:p>
          <a:endParaRPr lang="ru-RU"/>
        </a:p>
      </dgm:t>
    </dgm:pt>
    <dgm:pt modelId="{029FA90C-8DAB-41C0-BA26-9FB989CFC6FE}" type="pres">
      <dgm:prSet presAssocID="{4987C1A0-6036-4E9D-AD96-48ADA8699D34}" presName="background3" presStyleLbl="node3" presStyleIdx="1" presStyleCnt="5"/>
      <dgm:spPr/>
      <dgm:t>
        <a:bodyPr/>
        <a:lstStyle/>
        <a:p>
          <a:endParaRPr lang="ru-RU"/>
        </a:p>
      </dgm:t>
    </dgm:pt>
    <dgm:pt modelId="{BDFBD3BA-A25E-4750-96B2-81FEBCB0AA69}" type="pres">
      <dgm:prSet presAssocID="{4987C1A0-6036-4E9D-AD96-48ADA8699D34}" presName="text3" presStyleLbl="fgAcc3" presStyleIdx="1" presStyleCnt="5" custScaleY="20263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9FF418F-418D-4FBF-85C5-559B327AABAD}" type="pres">
      <dgm:prSet presAssocID="{4987C1A0-6036-4E9D-AD96-48ADA8699D34}" presName="hierChild4" presStyleCnt="0"/>
      <dgm:spPr/>
      <dgm:t>
        <a:bodyPr/>
        <a:lstStyle/>
        <a:p>
          <a:endParaRPr lang="ru-RU"/>
        </a:p>
      </dgm:t>
    </dgm:pt>
    <dgm:pt modelId="{B6BCB70C-2486-4ACA-B67D-C3AF3661ADC0}" type="pres">
      <dgm:prSet presAssocID="{3007B7F1-A31D-41BD-B3F2-5C77C9CBF2FB}" presName="Name10" presStyleLbl="parChTrans1D2" presStyleIdx="2" presStyleCnt="5"/>
      <dgm:spPr/>
      <dgm:t>
        <a:bodyPr/>
        <a:lstStyle/>
        <a:p>
          <a:endParaRPr lang="ru-RU"/>
        </a:p>
      </dgm:t>
    </dgm:pt>
    <dgm:pt modelId="{98775605-EDAB-48DA-BF96-144FD4E25CAD}" type="pres">
      <dgm:prSet presAssocID="{19138AEF-3920-4392-9033-406231896CF9}" presName="hierRoot2" presStyleCnt="0"/>
      <dgm:spPr/>
      <dgm:t>
        <a:bodyPr/>
        <a:lstStyle/>
        <a:p>
          <a:endParaRPr lang="ru-RU"/>
        </a:p>
      </dgm:t>
    </dgm:pt>
    <dgm:pt modelId="{A1E35485-B40A-4BC9-A0EE-220F6C7F7E92}" type="pres">
      <dgm:prSet presAssocID="{19138AEF-3920-4392-9033-406231896CF9}" presName="composite2" presStyleCnt="0"/>
      <dgm:spPr/>
      <dgm:t>
        <a:bodyPr/>
        <a:lstStyle/>
        <a:p>
          <a:endParaRPr lang="ru-RU"/>
        </a:p>
      </dgm:t>
    </dgm:pt>
    <dgm:pt modelId="{267768FC-03A0-49D9-93C6-C0F89010885B}" type="pres">
      <dgm:prSet presAssocID="{19138AEF-3920-4392-9033-406231896CF9}" presName="background2" presStyleLbl="node2" presStyleIdx="2" presStyleCnt="5"/>
      <dgm:spPr/>
      <dgm:t>
        <a:bodyPr/>
        <a:lstStyle/>
        <a:p>
          <a:endParaRPr lang="ru-RU"/>
        </a:p>
      </dgm:t>
    </dgm:pt>
    <dgm:pt modelId="{4AE82CDE-368D-4771-8EAB-5DB97FEE7444}" type="pres">
      <dgm:prSet presAssocID="{19138AEF-3920-4392-9033-406231896CF9}" presName="text2" presStyleLbl="fgAcc2" presStyleIdx="2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233002E-7CAC-46D2-B0D8-F655E8B009CE}" type="pres">
      <dgm:prSet presAssocID="{19138AEF-3920-4392-9033-406231896CF9}" presName="hierChild3" presStyleCnt="0"/>
      <dgm:spPr/>
      <dgm:t>
        <a:bodyPr/>
        <a:lstStyle/>
        <a:p>
          <a:endParaRPr lang="ru-RU"/>
        </a:p>
      </dgm:t>
    </dgm:pt>
    <dgm:pt modelId="{2530ECB5-7E10-4E36-AC0D-2AADED29B0B7}" type="pres">
      <dgm:prSet presAssocID="{036D9E27-3471-48AB-8ACA-C3751315A249}" presName="Name17" presStyleLbl="parChTrans1D3" presStyleIdx="2" presStyleCnt="5"/>
      <dgm:spPr/>
      <dgm:t>
        <a:bodyPr/>
        <a:lstStyle/>
        <a:p>
          <a:endParaRPr lang="ru-RU"/>
        </a:p>
      </dgm:t>
    </dgm:pt>
    <dgm:pt modelId="{C5515F8C-7EAB-44A1-926E-0D9C861423A1}" type="pres">
      <dgm:prSet presAssocID="{C732DEAE-B719-40D7-85E7-939F90D7B527}" presName="hierRoot3" presStyleCnt="0"/>
      <dgm:spPr/>
      <dgm:t>
        <a:bodyPr/>
        <a:lstStyle/>
        <a:p>
          <a:endParaRPr lang="ru-RU"/>
        </a:p>
      </dgm:t>
    </dgm:pt>
    <dgm:pt modelId="{9F79AEBF-25AA-4755-A2C8-B20D65A7B89A}" type="pres">
      <dgm:prSet presAssocID="{C732DEAE-B719-40D7-85E7-939F90D7B527}" presName="composite3" presStyleCnt="0"/>
      <dgm:spPr/>
      <dgm:t>
        <a:bodyPr/>
        <a:lstStyle/>
        <a:p>
          <a:endParaRPr lang="ru-RU"/>
        </a:p>
      </dgm:t>
    </dgm:pt>
    <dgm:pt modelId="{4348B2B9-119C-47BA-BE35-B6E11DF202AC}" type="pres">
      <dgm:prSet presAssocID="{C732DEAE-B719-40D7-85E7-939F90D7B527}" presName="background3" presStyleLbl="node3" presStyleIdx="2" presStyleCnt="5"/>
      <dgm:spPr/>
      <dgm:t>
        <a:bodyPr/>
        <a:lstStyle/>
        <a:p>
          <a:endParaRPr lang="ru-RU"/>
        </a:p>
      </dgm:t>
    </dgm:pt>
    <dgm:pt modelId="{DC37C31E-8932-4B7E-94A8-BAC9F4A19D7C}" type="pres">
      <dgm:prSet presAssocID="{C732DEAE-B719-40D7-85E7-939F90D7B527}" presName="text3" presStyleLbl="fgAcc3" presStyleIdx="2" presStyleCnt="5" custScaleY="20027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35804CA-6D5D-4319-A84E-F66DE6EA04BB}" type="pres">
      <dgm:prSet presAssocID="{C732DEAE-B719-40D7-85E7-939F90D7B527}" presName="hierChild4" presStyleCnt="0"/>
      <dgm:spPr/>
      <dgm:t>
        <a:bodyPr/>
        <a:lstStyle/>
        <a:p>
          <a:endParaRPr lang="ru-RU"/>
        </a:p>
      </dgm:t>
    </dgm:pt>
    <dgm:pt modelId="{07EC32A0-9A63-4AFE-A3AE-DE0B39E8A3BC}" type="pres">
      <dgm:prSet presAssocID="{1D1FD58C-7BAB-4F91-9959-9628B5F7E178}" presName="Name10" presStyleLbl="parChTrans1D2" presStyleIdx="3" presStyleCnt="5"/>
      <dgm:spPr/>
      <dgm:t>
        <a:bodyPr/>
        <a:lstStyle/>
        <a:p>
          <a:endParaRPr lang="ru-RU"/>
        </a:p>
      </dgm:t>
    </dgm:pt>
    <dgm:pt modelId="{7A3B0323-BFD7-4F44-B483-EED080F637E6}" type="pres">
      <dgm:prSet presAssocID="{DEF2492E-BC83-4CE3-807D-EF2316565DB0}" presName="hierRoot2" presStyleCnt="0"/>
      <dgm:spPr/>
      <dgm:t>
        <a:bodyPr/>
        <a:lstStyle/>
        <a:p>
          <a:endParaRPr lang="ru-RU"/>
        </a:p>
      </dgm:t>
    </dgm:pt>
    <dgm:pt modelId="{65F087BA-4A9B-4D6F-9013-E8A1E49CE8FF}" type="pres">
      <dgm:prSet presAssocID="{DEF2492E-BC83-4CE3-807D-EF2316565DB0}" presName="composite2" presStyleCnt="0"/>
      <dgm:spPr/>
      <dgm:t>
        <a:bodyPr/>
        <a:lstStyle/>
        <a:p>
          <a:endParaRPr lang="ru-RU"/>
        </a:p>
      </dgm:t>
    </dgm:pt>
    <dgm:pt modelId="{AE02448D-FF19-470A-84E5-9D5AFBCE92D2}" type="pres">
      <dgm:prSet presAssocID="{DEF2492E-BC83-4CE3-807D-EF2316565DB0}" presName="background2" presStyleLbl="node2" presStyleIdx="3" presStyleCnt="5"/>
      <dgm:spPr/>
      <dgm:t>
        <a:bodyPr/>
        <a:lstStyle/>
        <a:p>
          <a:endParaRPr lang="ru-RU"/>
        </a:p>
      </dgm:t>
    </dgm:pt>
    <dgm:pt modelId="{0DEE5140-8C12-4034-B453-D8406108062B}" type="pres">
      <dgm:prSet presAssocID="{DEF2492E-BC83-4CE3-807D-EF2316565DB0}" presName="text2" presStyleLbl="fgAcc2" presStyleIdx="3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5EE08B7-4A0B-47F6-8759-342EDF4E6FA4}" type="pres">
      <dgm:prSet presAssocID="{DEF2492E-BC83-4CE3-807D-EF2316565DB0}" presName="hierChild3" presStyleCnt="0"/>
      <dgm:spPr/>
      <dgm:t>
        <a:bodyPr/>
        <a:lstStyle/>
        <a:p>
          <a:endParaRPr lang="ru-RU"/>
        </a:p>
      </dgm:t>
    </dgm:pt>
    <dgm:pt modelId="{CAA48677-A695-4AEF-8FF8-5EE6A5FDF4BF}" type="pres">
      <dgm:prSet presAssocID="{1E0EB7F4-96B3-4302-836B-4FA0F4E1C482}" presName="Name17" presStyleLbl="parChTrans1D3" presStyleIdx="3" presStyleCnt="5"/>
      <dgm:spPr/>
      <dgm:t>
        <a:bodyPr/>
        <a:lstStyle/>
        <a:p>
          <a:endParaRPr lang="ru-RU"/>
        </a:p>
      </dgm:t>
    </dgm:pt>
    <dgm:pt modelId="{928BFB55-03FE-40E8-B663-709F6D376956}" type="pres">
      <dgm:prSet presAssocID="{B8EFE3C2-34D2-4ED9-B144-F136CE1ED647}" presName="hierRoot3" presStyleCnt="0"/>
      <dgm:spPr/>
      <dgm:t>
        <a:bodyPr/>
        <a:lstStyle/>
        <a:p>
          <a:endParaRPr lang="ru-RU"/>
        </a:p>
      </dgm:t>
    </dgm:pt>
    <dgm:pt modelId="{C18A60D0-A1DC-4F25-B7BF-7076FAAC9297}" type="pres">
      <dgm:prSet presAssocID="{B8EFE3C2-34D2-4ED9-B144-F136CE1ED647}" presName="composite3" presStyleCnt="0"/>
      <dgm:spPr/>
      <dgm:t>
        <a:bodyPr/>
        <a:lstStyle/>
        <a:p>
          <a:endParaRPr lang="ru-RU"/>
        </a:p>
      </dgm:t>
    </dgm:pt>
    <dgm:pt modelId="{A3843E47-E7D5-479C-BC8A-4B2A04160545}" type="pres">
      <dgm:prSet presAssocID="{B8EFE3C2-34D2-4ED9-B144-F136CE1ED647}" presName="background3" presStyleLbl="node3" presStyleIdx="3" presStyleCnt="5"/>
      <dgm:spPr/>
      <dgm:t>
        <a:bodyPr/>
        <a:lstStyle/>
        <a:p>
          <a:endParaRPr lang="ru-RU"/>
        </a:p>
      </dgm:t>
    </dgm:pt>
    <dgm:pt modelId="{335CBE06-D641-4678-B4C9-AC8339885691}" type="pres">
      <dgm:prSet presAssocID="{B8EFE3C2-34D2-4ED9-B144-F136CE1ED647}" presName="text3" presStyleLbl="fgAcc3" presStyleIdx="3" presStyleCnt="5" custScaleY="19725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C92A138-5B31-406B-934C-DE300813BCF8}" type="pres">
      <dgm:prSet presAssocID="{B8EFE3C2-34D2-4ED9-B144-F136CE1ED647}" presName="hierChild4" presStyleCnt="0"/>
      <dgm:spPr/>
      <dgm:t>
        <a:bodyPr/>
        <a:lstStyle/>
        <a:p>
          <a:endParaRPr lang="ru-RU"/>
        </a:p>
      </dgm:t>
    </dgm:pt>
    <dgm:pt modelId="{9B3CCFE0-C0E6-4045-A102-6167B4D905A7}" type="pres">
      <dgm:prSet presAssocID="{02D19AD8-B47B-4C17-A6D9-3EBB1A6FB1E7}" presName="Name10" presStyleLbl="parChTrans1D2" presStyleIdx="4" presStyleCnt="5"/>
      <dgm:spPr/>
      <dgm:t>
        <a:bodyPr/>
        <a:lstStyle/>
        <a:p>
          <a:endParaRPr lang="ru-RU"/>
        </a:p>
      </dgm:t>
    </dgm:pt>
    <dgm:pt modelId="{D67FB67E-F1BB-4C7C-B5DB-4C592C5443D5}" type="pres">
      <dgm:prSet presAssocID="{B2D407B5-4490-4199-84A4-D1AA66DE9703}" presName="hierRoot2" presStyleCnt="0"/>
      <dgm:spPr/>
      <dgm:t>
        <a:bodyPr/>
        <a:lstStyle/>
        <a:p>
          <a:endParaRPr lang="ru-RU"/>
        </a:p>
      </dgm:t>
    </dgm:pt>
    <dgm:pt modelId="{F58FE281-1E17-4383-87D6-6EE1C8E66734}" type="pres">
      <dgm:prSet presAssocID="{B2D407B5-4490-4199-84A4-D1AA66DE9703}" presName="composite2" presStyleCnt="0"/>
      <dgm:spPr/>
      <dgm:t>
        <a:bodyPr/>
        <a:lstStyle/>
        <a:p>
          <a:endParaRPr lang="ru-RU"/>
        </a:p>
      </dgm:t>
    </dgm:pt>
    <dgm:pt modelId="{B5927FBA-CC9F-4B4E-8EFB-6D6E4E89A5A0}" type="pres">
      <dgm:prSet presAssocID="{B2D407B5-4490-4199-84A4-D1AA66DE9703}" presName="background2" presStyleLbl="node2" presStyleIdx="4" presStyleCnt="5"/>
      <dgm:spPr/>
      <dgm:t>
        <a:bodyPr/>
        <a:lstStyle/>
        <a:p>
          <a:endParaRPr lang="ru-RU"/>
        </a:p>
      </dgm:t>
    </dgm:pt>
    <dgm:pt modelId="{9B3221B6-F8EB-419A-8C6B-FE1DE71B748C}" type="pres">
      <dgm:prSet presAssocID="{B2D407B5-4490-4199-84A4-D1AA66DE9703}" presName="text2" presStyleLbl="fgAcc2" presStyleIdx="4" presStyleCnt="5" custLinFactNeighborX="62150" custLinFactNeighborY="-266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DBA530F-95EB-4619-9F5F-3A0CE7BA86FF}" type="pres">
      <dgm:prSet presAssocID="{B2D407B5-4490-4199-84A4-D1AA66DE9703}" presName="hierChild3" presStyleCnt="0"/>
      <dgm:spPr/>
      <dgm:t>
        <a:bodyPr/>
        <a:lstStyle/>
        <a:p>
          <a:endParaRPr lang="ru-RU"/>
        </a:p>
      </dgm:t>
    </dgm:pt>
    <dgm:pt modelId="{73374972-E7AE-453E-9EC2-A975FDD3E40F}" type="pres">
      <dgm:prSet presAssocID="{1BE30CD0-5C1F-4842-863E-ADCD9E66374E}" presName="Name17" presStyleLbl="parChTrans1D3" presStyleIdx="4" presStyleCnt="5"/>
      <dgm:spPr/>
      <dgm:t>
        <a:bodyPr/>
        <a:lstStyle/>
        <a:p>
          <a:endParaRPr lang="ru-RU"/>
        </a:p>
      </dgm:t>
    </dgm:pt>
    <dgm:pt modelId="{85B4AA82-FBF4-4465-89D5-6F7CD6BC8BAE}" type="pres">
      <dgm:prSet presAssocID="{2CC2B570-D425-44FA-86F5-CB0BDFF707A0}" presName="hierRoot3" presStyleCnt="0"/>
      <dgm:spPr/>
      <dgm:t>
        <a:bodyPr/>
        <a:lstStyle/>
        <a:p>
          <a:endParaRPr lang="ru-RU"/>
        </a:p>
      </dgm:t>
    </dgm:pt>
    <dgm:pt modelId="{461DE270-1E17-4B5E-89FA-542E153EAD3A}" type="pres">
      <dgm:prSet presAssocID="{2CC2B570-D425-44FA-86F5-CB0BDFF707A0}" presName="composite3" presStyleCnt="0"/>
      <dgm:spPr/>
      <dgm:t>
        <a:bodyPr/>
        <a:lstStyle/>
        <a:p>
          <a:endParaRPr lang="ru-RU"/>
        </a:p>
      </dgm:t>
    </dgm:pt>
    <dgm:pt modelId="{9AD0F9CC-2744-46FF-B832-250287D8AFC1}" type="pres">
      <dgm:prSet presAssocID="{2CC2B570-D425-44FA-86F5-CB0BDFF707A0}" presName="background3" presStyleLbl="node3" presStyleIdx="4" presStyleCnt="5"/>
      <dgm:spPr/>
      <dgm:t>
        <a:bodyPr/>
        <a:lstStyle/>
        <a:p>
          <a:endParaRPr lang="ru-RU"/>
        </a:p>
      </dgm:t>
    </dgm:pt>
    <dgm:pt modelId="{96ECC0A5-FBEE-4624-B9BD-E5FCE18FCF11}" type="pres">
      <dgm:prSet presAssocID="{2CC2B570-D425-44FA-86F5-CB0BDFF707A0}" presName="text3" presStyleLbl="fgAcc3" presStyleIdx="4" presStyleCnt="5" custScaleY="202637" custLinFactNeighborX="401" custLinFactNeighborY="185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DEC12D1-CE56-417C-AA36-B5F41EC69628}" type="pres">
      <dgm:prSet presAssocID="{2CC2B570-D425-44FA-86F5-CB0BDFF707A0}" presName="hierChild4" presStyleCnt="0"/>
      <dgm:spPr/>
      <dgm:t>
        <a:bodyPr/>
        <a:lstStyle/>
        <a:p>
          <a:endParaRPr lang="ru-RU"/>
        </a:p>
      </dgm:t>
    </dgm:pt>
  </dgm:ptLst>
  <dgm:cxnLst>
    <dgm:cxn modelId="{5735FDBA-179E-4084-AC32-41911B70AB3B}" type="presOf" srcId="{036D9E27-3471-48AB-8ACA-C3751315A249}" destId="{2530ECB5-7E10-4E36-AC0D-2AADED29B0B7}" srcOrd="0" destOrd="0" presId="urn:microsoft.com/office/officeart/2005/8/layout/hierarchy1"/>
    <dgm:cxn modelId="{D14F273E-74CF-4F95-BE53-E7E808B293AC}" type="presOf" srcId="{B2D407B5-4490-4199-84A4-D1AA66DE9703}" destId="{9B3221B6-F8EB-419A-8C6B-FE1DE71B748C}" srcOrd="0" destOrd="0" presId="urn:microsoft.com/office/officeart/2005/8/layout/hierarchy1"/>
    <dgm:cxn modelId="{4F16E422-440C-4E44-96A4-47FEC4BD2E53}" srcId="{E977FB83-B325-4BA4-97E9-67EF97E79CCC}" destId="{4987C1A0-6036-4E9D-AD96-48ADA8699D34}" srcOrd="0" destOrd="0" parTransId="{ED5DEB02-B9EC-4596-93B3-375225BA71AC}" sibTransId="{E72703D0-1560-4F37-B572-73284EB5672A}"/>
    <dgm:cxn modelId="{19999983-231C-47D1-9F51-44114C0B3AED}" srcId="{925FA93E-2558-44FD-B43A-3E19920ECC68}" destId="{880A6095-C10E-45D5-ADBD-B3AD80FBAE1F}" srcOrd="0" destOrd="0" parTransId="{83F04D82-F696-4290-8C9B-289422B23CE7}" sibTransId="{593B78F3-DBED-490C-976B-2926264880A2}"/>
    <dgm:cxn modelId="{4145BC78-C86C-425D-B407-89D252B01FA1}" srcId="{880A6095-C10E-45D5-ADBD-B3AD80FBAE1F}" destId="{7921D270-0547-4257-A331-F71F87053E56}" srcOrd="0" destOrd="0" parTransId="{4F755F98-62D4-4F7B-952D-8286B84B53EC}" sibTransId="{F234A47C-B766-43EE-A1FE-B8271EDCAB06}"/>
    <dgm:cxn modelId="{B3851F33-E601-4724-942E-B5A9BFA1B093}" type="presOf" srcId="{880A6095-C10E-45D5-ADBD-B3AD80FBAE1F}" destId="{290226F0-E62E-4731-AA3A-8C7EBAAEEA5E}" srcOrd="0" destOrd="0" presId="urn:microsoft.com/office/officeart/2005/8/layout/hierarchy1"/>
    <dgm:cxn modelId="{ED33A19D-53C3-41AE-87F2-31630C9A761F}" type="presOf" srcId="{19138AEF-3920-4392-9033-406231896CF9}" destId="{4AE82CDE-368D-4771-8EAB-5DB97FEE7444}" srcOrd="0" destOrd="0" presId="urn:microsoft.com/office/officeart/2005/8/layout/hierarchy1"/>
    <dgm:cxn modelId="{1E4E624D-AB9A-4BD8-8806-5E08CF685011}" srcId="{51E9B6EB-35F7-4EB8-96A7-3EE107C00BEC}" destId="{925FA93E-2558-44FD-B43A-3E19920ECC68}" srcOrd="0" destOrd="0" parTransId="{63D82EB0-A81E-4732-9BBB-8CD67D61F21B}" sibTransId="{126937AA-F0DF-4A6B-9591-31F8D3F837DD}"/>
    <dgm:cxn modelId="{0D5CB8B4-C9AA-4EA9-8B96-A3D7BFE7E410}" type="presOf" srcId="{7F6835A7-D327-4DB1-9F27-8E55B234C869}" destId="{33EF6FCA-FFB9-4C5B-BBC0-A212A9015BAC}" srcOrd="0" destOrd="0" presId="urn:microsoft.com/office/officeart/2005/8/layout/hierarchy1"/>
    <dgm:cxn modelId="{94D71B7C-E75E-4610-8ADA-65A87307EB1E}" type="presOf" srcId="{3007B7F1-A31D-41BD-B3F2-5C77C9CBF2FB}" destId="{B6BCB70C-2486-4ACA-B67D-C3AF3661ADC0}" srcOrd="0" destOrd="0" presId="urn:microsoft.com/office/officeart/2005/8/layout/hierarchy1"/>
    <dgm:cxn modelId="{BAE1ECB2-82FD-450B-9369-9A7FE793E0BF}" type="presOf" srcId="{2CC2B570-D425-44FA-86F5-CB0BDFF707A0}" destId="{96ECC0A5-FBEE-4624-B9BD-E5FCE18FCF11}" srcOrd="0" destOrd="0" presId="urn:microsoft.com/office/officeart/2005/8/layout/hierarchy1"/>
    <dgm:cxn modelId="{43BBE07A-E937-4CD0-8D4B-87729E3681F3}" srcId="{925FA93E-2558-44FD-B43A-3E19920ECC68}" destId="{B2D407B5-4490-4199-84A4-D1AA66DE9703}" srcOrd="4" destOrd="0" parTransId="{02D19AD8-B47B-4C17-A6D9-3EBB1A6FB1E7}" sibTransId="{9A8BBBB4-7A9C-42AB-AF03-42051E0A85F4}"/>
    <dgm:cxn modelId="{38E50982-9D6A-4F75-9711-0D5D41845F92}" srcId="{925FA93E-2558-44FD-B43A-3E19920ECC68}" destId="{E977FB83-B325-4BA4-97E9-67EF97E79CCC}" srcOrd="1" destOrd="0" parTransId="{7F6835A7-D327-4DB1-9F27-8E55B234C869}" sibTransId="{A87AC6C3-CC66-48B0-82D2-39AC18BB24EC}"/>
    <dgm:cxn modelId="{1A91CD3D-DD50-42FC-82D5-317CBA5958C2}" type="presOf" srcId="{7921D270-0547-4257-A331-F71F87053E56}" destId="{30875543-DB32-4626-905D-8BFE2409A582}" srcOrd="0" destOrd="0" presId="urn:microsoft.com/office/officeart/2005/8/layout/hierarchy1"/>
    <dgm:cxn modelId="{8261E6BF-AD0D-4E46-A9B9-C7428042F646}" type="presOf" srcId="{E977FB83-B325-4BA4-97E9-67EF97E79CCC}" destId="{CFFAD169-11D2-4CBE-89F2-6A5BBA88BD0D}" srcOrd="0" destOrd="0" presId="urn:microsoft.com/office/officeart/2005/8/layout/hierarchy1"/>
    <dgm:cxn modelId="{816E8F27-BC08-427D-A176-760CAA3B3EE3}" srcId="{B2D407B5-4490-4199-84A4-D1AA66DE9703}" destId="{2CC2B570-D425-44FA-86F5-CB0BDFF707A0}" srcOrd="0" destOrd="0" parTransId="{1BE30CD0-5C1F-4842-863E-ADCD9E66374E}" sibTransId="{5A75BFBB-6DDA-4485-AF7E-025E8BDFBCE7}"/>
    <dgm:cxn modelId="{D75B4350-CE64-4827-B4AD-A88CF38A019F}" type="presOf" srcId="{4987C1A0-6036-4E9D-AD96-48ADA8699D34}" destId="{BDFBD3BA-A25E-4750-96B2-81FEBCB0AA69}" srcOrd="0" destOrd="0" presId="urn:microsoft.com/office/officeart/2005/8/layout/hierarchy1"/>
    <dgm:cxn modelId="{345F063D-0E10-46EC-9A17-09E3FAA54721}" type="presOf" srcId="{02D19AD8-B47B-4C17-A6D9-3EBB1A6FB1E7}" destId="{9B3CCFE0-C0E6-4045-A102-6167B4D905A7}" srcOrd="0" destOrd="0" presId="urn:microsoft.com/office/officeart/2005/8/layout/hierarchy1"/>
    <dgm:cxn modelId="{16EA9FCD-06EA-441B-8500-2E02C165E22C}" srcId="{DEF2492E-BC83-4CE3-807D-EF2316565DB0}" destId="{B8EFE3C2-34D2-4ED9-B144-F136CE1ED647}" srcOrd="0" destOrd="0" parTransId="{1E0EB7F4-96B3-4302-836B-4FA0F4E1C482}" sibTransId="{3B0F3184-67B7-4438-ACCB-CF7E1052DAEB}"/>
    <dgm:cxn modelId="{90BA8392-6D6C-41BF-AA80-1BFAD45487DC}" type="presOf" srcId="{1BE30CD0-5C1F-4842-863E-ADCD9E66374E}" destId="{73374972-E7AE-453E-9EC2-A975FDD3E40F}" srcOrd="0" destOrd="0" presId="urn:microsoft.com/office/officeart/2005/8/layout/hierarchy1"/>
    <dgm:cxn modelId="{A0ED296F-3228-4F2C-A675-C1884572E290}" type="presOf" srcId="{1E0EB7F4-96B3-4302-836B-4FA0F4E1C482}" destId="{CAA48677-A695-4AEF-8FF8-5EE6A5FDF4BF}" srcOrd="0" destOrd="0" presId="urn:microsoft.com/office/officeart/2005/8/layout/hierarchy1"/>
    <dgm:cxn modelId="{AE55A1D7-BF7E-477A-B242-76DE8F64AA25}" type="presOf" srcId="{51E9B6EB-35F7-4EB8-96A7-3EE107C00BEC}" destId="{C51BDAFF-A62C-46A2-81C5-4DAA0C6DB180}" srcOrd="0" destOrd="0" presId="urn:microsoft.com/office/officeart/2005/8/layout/hierarchy1"/>
    <dgm:cxn modelId="{AA830DB5-05E2-449A-8FCE-0FE34A9C44D3}" type="presOf" srcId="{C732DEAE-B719-40D7-85E7-939F90D7B527}" destId="{DC37C31E-8932-4B7E-94A8-BAC9F4A19D7C}" srcOrd="0" destOrd="0" presId="urn:microsoft.com/office/officeart/2005/8/layout/hierarchy1"/>
    <dgm:cxn modelId="{AA6F0538-9DB0-44B7-B487-4F4B05FF5764}" type="presOf" srcId="{83F04D82-F696-4290-8C9B-289422B23CE7}" destId="{CCEF9E8B-7A77-4D98-8A20-B19D00B69EC0}" srcOrd="0" destOrd="0" presId="urn:microsoft.com/office/officeart/2005/8/layout/hierarchy1"/>
    <dgm:cxn modelId="{05AA7BE7-D007-46C3-9FBB-26917DE227D3}" srcId="{925FA93E-2558-44FD-B43A-3E19920ECC68}" destId="{19138AEF-3920-4392-9033-406231896CF9}" srcOrd="2" destOrd="0" parTransId="{3007B7F1-A31D-41BD-B3F2-5C77C9CBF2FB}" sibTransId="{A0D40663-4C58-4CF5-BEEB-E1E95CD43CA4}"/>
    <dgm:cxn modelId="{B4014560-0C5A-4D68-B4D6-5F5D598908E9}" type="presOf" srcId="{DEF2492E-BC83-4CE3-807D-EF2316565DB0}" destId="{0DEE5140-8C12-4034-B453-D8406108062B}" srcOrd="0" destOrd="0" presId="urn:microsoft.com/office/officeart/2005/8/layout/hierarchy1"/>
    <dgm:cxn modelId="{11CC65D6-D195-44A8-BE60-2949E5CD5806}" srcId="{19138AEF-3920-4392-9033-406231896CF9}" destId="{C732DEAE-B719-40D7-85E7-939F90D7B527}" srcOrd="0" destOrd="0" parTransId="{036D9E27-3471-48AB-8ACA-C3751315A249}" sibTransId="{36A768DC-A78B-4E9A-A17D-77734148FEAF}"/>
    <dgm:cxn modelId="{60C18105-202F-484C-9EF6-AA63DB4D8A8A}" type="presOf" srcId="{4F755F98-62D4-4F7B-952D-8286B84B53EC}" destId="{31ED52A9-CF12-4672-ADFE-4674C6349E1D}" srcOrd="0" destOrd="0" presId="urn:microsoft.com/office/officeart/2005/8/layout/hierarchy1"/>
    <dgm:cxn modelId="{72ABE99C-3DB1-494E-955C-A93B7E0DA975}" type="presOf" srcId="{ED5DEB02-B9EC-4596-93B3-375225BA71AC}" destId="{5F85728E-3F0C-45B9-A6E5-DF5B69C915D1}" srcOrd="0" destOrd="0" presId="urn:microsoft.com/office/officeart/2005/8/layout/hierarchy1"/>
    <dgm:cxn modelId="{9077FCF3-3090-4BC8-9889-29F42ABECD9F}" type="presOf" srcId="{1D1FD58C-7BAB-4F91-9959-9628B5F7E178}" destId="{07EC32A0-9A63-4AFE-A3AE-DE0B39E8A3BC}" srcOrd="0" destOrd="0" presId="urn:microsoft.com/office/officeart/2005/8/layout/hierarchy1"/>
    <dgm:cxn modelId="{5DF65E0C-67F1-417A-BDA1-0B68190FDDF6}" type="presOf" srcId="{925FA93E-2558-44FD-B43A-3E19920ECC68}" destId="{C492C5D4-CACB-4510-8AD7-19C77381388C}" srcOrd="0" destOrd="0" presId="urn:microsoft.com/office/officeart/2005/8/layout/hierarchy1"/>
    <dgm:cxn modelId="{342E3DF9-2AE2-4771-8F75-246A823AD8CB}" srcId="{925FA93E-2558-44FD-B43A-3E19920ECC68}" destId="{DEF2492E-BC83-4CE3-807D-EF2316565DB0}" srcOrd="3" destOrd="0" parTransId="{1D1FD58C-7BAB-4F91-9959-9628B5F7E178}" sibTransId="{0A571809-02BC-4E40-8215-1DC12F042C92}"/>
    <dgm:cxn modelId="{956D57E6-4F75-4E3E-B45E-4849AFA97F0F}" type="presOf" srcId="{B8EFE3C2-34D2-4ED9-B144-F136CE1ED647}" destId="{335CBE06-D641-4678-B4C9-AC8339885691}" srcOrd="0" destOrd="0" presId="urn:microsoft.com/office/officeart/2005/8/layout/hierarchy1"/>
    <dgm:cxn modelId="{DFB4679D-1F18-4758-B89C-3784CF267B4F}" type="presParOf" srcId="{C51BDAFF-A62C-46A2-81C5-4DAA0C6DB180}" destId="{A6B9794F-FF21-4511-ACA1-8F0217E4AB87}" srcOrd="0" destOrd="0" presId="urn:microsoft.com/office/officeart/2005/8/layout/hierarchy1"/>
    <dgm:cxn modelId="{D080BF41-3474-4ED9-AE03-C2BA1D194E87}" type="presParOf" srcId="{A6B9794F-FF21-4511-ACA1-8F0217E4AB87}" destId="{69E427AD-C632-4731-8CF0-A439CDC6311E}" srcOrd="0" destOrd="0" presId="urn:microsoft.com/office/officeart/2005/8/layout/hierarchy1"/>
    <dgm:cxn modelId="{9B7D1E27-40CD-4F13-BFBE-EE96D79C8D80}" type="presParOf" srcId="{69E427AD-C632-4731-8CF0-A439CDC6311E}" destId="{CC804804-0199-4D6F-970C-E5A20E61FAC5}" srcOrd="0" destOrd="0" presId="urn:microsoft.com/office/officeart/2005/8/layout/hierarchy1"/>
    <dgm:cxn modelId="{07B8C872-D36F-49E7-BE39-A01FA203BD8C}" type="presParOf" srcId="{69E427AD-C632-4731-8CF0-A439CDC6311E}" destId="{C492C5D4-CACB-4510-8AD7-19C77381388C}" srcOrd="1" destOrd="0" presId="urn:microsoft.com/office/officeart/2005/8/layout/hierarchy1"/>
    <dgm:cxn modelId="{D5017736-8C3B-4921-91FC-7D83FAC21C27}" type="presParOf" srcId="{A6B9794F-FF21-4511-ACA1-8F0217E4AB87}" destId="{FD9C7A6D-5AF9-4C15-8201-03AD412278E7}" srcOrd="1" destOrd="0" presId="urn:microsoft.com/office/officeart/2005/8/layout/hierarchy1"/>
    <dgm:cxn modelId="{4A9D24AB-CE30-4A6B-99BE-93C852A19E76}" type="presParOf" srcId="{FD9C7A6D-5AF9-4C15-8201-03AD412278E7}" destId="{CCEF9E8B-7A77-4D98-8A20-B19D00B69EC0}" srcOrd="0" destOrd="0" presId="urn:microsoft.com/office/officeart/2005/8/layout/hierarchy1"/>
    <dgm:cxn modelId="{6C788809-BBA7-4839-AEFA-092E2881F48B}" type="presParOf" srcId="{FD9C7A6D-5AF9-4C15-8201-03AD412278E7}" destId="{0751FDBF-5F30-4658-A8D4-BBE81CB6E2AB}" srcOrd="1" destOrd="0" presId="urn:microsoft.com/office/officeart/2005/8/layout/hierarchy1"/>
    <dgm:cxn modelId="{47BC2CEB-7C4C-4D94-8982-B1F0D409A3E7}" type="presParOf" srcId="{0751FDBF-5F30-4658-A8D4-BBE81CB6E2AB}" destId="{F1077075-A256-44F5-B5E0-EAB7C296C50D}" srcOrd="0" destOrd="0" presId="urn:microsoft.com/office/officeart/2005/8/layout/hierarchy1"/>
    <dgm:cxn modelId="{392EA3B4-46EB-475C-9149-CC56B9D58F18}" type="presParOf" srcId="{F1077075-A256-44F5-B5E0-EAB7C296C50D}" destId="{E41382C1-0B5A-4712-8C01-A85398EABC52}" srcOrd="0" destOrd="0" presId="urn:microsoft.com/office/officeart/2005/8/layout/hierarchy1"/>
    <dgm:cxn modelId="{F7A05BD6-3737-406E-B26C-A8024DD6BBE0}" type="presParOf" srcId="{F1077075-A256-44F5-B5E0-EAB7C296C50D}" destId="{290226F0-E62E-4731-AA3A-8C7EBAAEEA5E}" srcOrd="1" destOrd="0" presId="urn:microsoft.com/office/officeart/2005/8/layout/hierarchy1"/>
    <dgm:cxn modelId="{9BB90A39-F82E-4882-ACAD-7260C5CEC601}" type="presParOf" srcId="{0751FDBF-5F30-4658-A8D4-BBE81CB6E2AB}" destId="{92AB2A79-2810-4C7C-A44C-20D1F7552E86}" srcOrd="1" destOrd="0" presId="urn:microsoft.com/office/officeart/2005/8/layout/hierarchy1"/>
    <dgm:cxn modelId="{50A5D2F0-19C4-4924-A92E-67E85CA0A9EE}" type="presParOf" srcId="{92AB2A79-2810-4C7C-A44C-20D1F7552E86}" destId="{31ED52A9-CF12-4672-ADFE-4674C6349E1D}" srcOrd="0" destOrd="0" presId="urn:microsoft.com/office/officeart/2005/8/layout/hierarchy1"/>
    <dgm:cxn modelId="{70B5B7F5-12D3-4F60-B49D-2CF08BF4A0DE}" type="presParOf" srcId="{92AB2A79-2810-4C7C-A44C-20D1F7552E86}" destId="{4C645E2A-8B63-46ED-9177-F842BB4370A7}" srcOrd="1" destOrd="0" presId="urn:microsoft.com/office/officeart/2005/8/layout/hierarchy1"/>
    <dgm:cxn modelId="{337F92A1-46BF-4732-84B9-6FF06BC81297}" type="presParOf" srcId="{4C645E2A-8B63-46ED-9177-F842BB4370A7}" destId="{FBB3B034-93FE-421D-B5A0-4DA702E00535}" srcOrd="0" destOrd="0" presId="urn:microsoft.com/office/officeart/2005/8/layout/hierarchy1"/>
    <dgm:cxn modelId="{7552256B-2BFC-44AB-9A1D-7A45BD76F55B}" type="presParOf" srcId="{FBB3B034-93FE-421D-B5A0-4DA702E00535}" destId="{FF9B0F9F-5089-4D7B-AA2B-6054C193FD30}" srcOrd="0" destOrd="0" presId="urn:microsoft.com/office/officeart/2005/8/layout/hierarchy1"/>
    <dgm:cxn modelId="{C98ACDDC-397E-4243-B0E6-DD7F39200D92}" type="presParOf" srcId="{FBB3B034-93FE-421D-B5A0-4DA702E00535}" destId="{30875543-DB32-4626-905D-8BFE2409A582}" srcOrd="1" destOrd="0" presId="urn:microsoft.com/office/officeart/2005/8/layout/hierarchy1"/>
    <dgm:cxn modelId="{7C7102AD-3865-45DB-980F-9D8A9042066C}" type="presParOf" srcId="{4C645E2A-8B63-46ED-9177-F842BB4370A7}" destId="{77ACC859-4780-4013-8984-F5E85C39C12C}" srcOrd="1" destOrd="0" presId="urn:microsoft.com/office/officeart/2005/8/layout/hierarchy1"/>
    <dgm:cxn modelId="{D7F8D5A4-9AE5-4808-9C5C-0E26F7026F8A}" type="presParOf" srcId="{FD9C7A6D-5AF9-4C15-8201-03AD412278E7}" destId="{33EF6FCA-FFB9-4C5B-BBC0-A212A9015BAC}" srcOrd="2" destOrd="0" presId="urn:microsoft.com/office/officeart/2005/8/layout/hierarchy1"/>
    <dgm:cxn modelId="{036CDB9C-E490-498A-8BC5-0E04E381DEB4}" type="presParOf" srcId="{FD9C7A6D-5AF9-4C15-8201-03AD412278E7}" destId="{23CD7B25-D809-405C-9C0E-45CA0AF18E1D}" srcOrd="3" destOrd="0" presId="urn:microsoft.com/office/officeart/2005/8/layout/hierarchy1"/>
    <dgm:cxn modelId="{4296A894-3FEB-48C9-ADBE-EC87FFDA081D}" type="presParOf" srcId="{23CD7B25-D809-405C-9C0E-45CA0AF18E1D}" destId="{2CDDA780-5415-4982-97CC-99FF6419DD4B}" srcOrd="0" destOrd="0" presId="urn:microsoft.com/office/officeart/2005/8/layout/hierarchy1"/>
    <dgm:cxn modelId="{43FAA62E-7F53-478A-BEA9-8EE584E704C5}" type="presParOf" srcId="{2CDDA780-5415-4982-97CC-99FF6419DD4B}" destId="{3BE71BE5-BC46-4860-ADC1-117E73850136}" srcOrd="0" destOrd="0" presId="urn:microsoft.com/office/officeart/2005/8/layout/hierarchy1"/>
    <dgm:cxn modelId="{F2328954-44D7-499A-9FC1-067CB2173B66}" type="presParOf" srcId="{2CDDA780-5415-4982-97CC-99FF6419DD4B}" destId="{CFFAD169-11D2-4CBE-89F2-6A5BBA88BD0D}" srcOrd="1" destOrd="0" presId="urn:microsoft.com/office/officeart/2005/8/layout/hierarchy1"/>
    <dgm:cxn modelId="{BCA70501-AD18-4B02-B502-56050996A3DC}" type="presParOf" srcId="{23CD7B25-D809-405C-9C0E-45CA0AF18E1D}" destId="{A9D495B0-A1E4-4D1F-956C-2A20F62F5085}" srcOrd="1" destOrd="0" presId="urn:microsoft.com/office/officeart/2005/8/layout/hierarchy1"/>
    <dgm:cxn modelId="{19335309-F2D6-4273-A164-B808495B36DE}" type="presParOf" srcId="{A9D495B0-A1E4-4D1F-956C-2A20F62F5085}" destId="{5F85728E-3F0C-45B9-A6E5-DF5B69C915D1}" srcOrd="0" destOrd="0" presId="urn:microsoft.com/office/officeart/2005/8/layout/hierarchy1"/>
    <dgm:cxn modelId="{F0C08C44-618E-4D7E-9554-955AFB729534}" type="presParOf" srcId="{A9D495B0-A1E4-4D1F-956C-2A20F62F5085}" destId="{ACECF9F7-9F72-4D90-A192-42AA2D1D963D}" srcOrd="1" destOrd="0" presId="urn:microsoft.com/office/officeart/2005/8/layout/hierarchy1"/>
    <dgm:cxn modelId="{EFBBFD27-A76B-4470-B6D0-729EB7C00EDD}" type="presParOf" srcId="{ACECF9F7-9F72-4D90-A192-42AA2D1D963D}" destId="{AAFF7664-02DE-4E32-9438-CBDBCB5620BD}" srcOrd="0" destOrd="0" presId="urn:microsoft.com/office/officeart/2005/8/layout/hierarchy1"/>
    <dgm:cxn modelId="{CCAA3A49-BF27-4F6F-A56D-E2BAD1B4040A}" type="presParOf" srcId="{AAFF7664-02DE-4E32-9438-CBDBCB5620BD}" destId="{029FA90C-8DAB-41C0-BA26-9FB989CFC6FE}" srcOrd="0" destOrd="0" presId="urn:microsoft.com/office/officeart/2005/8/layout/hierarchy1"/>
    <dgm:cxn modelId="{98C24BB1-85E3-4EF3-9367-8B40CFBAA150}" type="presParOf" srcId="{AAFF7664-02DE-4E32-9438-CBDBCB5620BD}" destId="{BDFBD3BA-A25E-4750-96B2-81FEBCB0AA69}" srcOrd="1" destOrd="0" presId="urn:microsoft.com/office/officeart/2005/8/layout/hierarchy1"/>
    <dgm:cxn modelId="{A581B4B4-058F-487A-8C90-F14CA2E5EE00}" type="presParOf" srcId="{ACECF9F7-9F72-4D90-A192-42AA2D1D963D}" destId="{E9FF418F-418D-4FBF-85C5-559B327AABAD}" srcOrd="1" destOrd="0" presId="urn:microsoft.com/office/officeart/2005/8/layout/hierarchy1"/>
    <dgm:cxn modelId="{09CCA426-9507-46C9-81A9-12231CB4ADDF}" type="presParOf" srcId="{FD9C7A6D-5AF9-4C15-8201-03AD412278E7}" destId="{B6BCB70C-2486-4ACA-B67D-C3AF3661ADC0}" srcOrd="4" destOrd="0" presId="urn:microsoft.com/office/officeart/2005/8/layout/hierarchy1"/>
    <dgm:cxn modelId="{C4D57C8B-6F47-4B21-AB98-CE5AC1AEEB11}" type="presParOf" srcId="{FD9C7A6D-5AF9-4C15-8201-03AD412278E7}" destId="{98775605-EDAB-48DA-BF96-144FD4E25CAD}" srcOrd="5" destOrd="0" presId="urn:microsoft.com/office/officeart/2005/8/layout/hierarchy1"/>
    <dgm:cxn modelId="{09E38CAC-D016-4732-8224-345504900E3C}" type="presParOf" srcId="{98775605-EDAB-48DA-BF96-144FD4E25CAD}" destId="{A1E35485-B40A-4BC9-A0EE-220F6C7F7E92}" srcOrd="0" destOrd="0" presId="urn:microsoft.com/office/officeart/2005/8/layout/hierarchy1"/>
    <dgm:cxn modelId="{48ADADDC-A32E-4749-A1D6-8363BAC0BB7B}" type="presParOf" srcId="{A1E35485-B40A-4BC9-A0EE-220F6C7F7E92}" destId="{267768FC-03A0-49D9-93C6-C0F89010885B}" srcOrd="0" destOrd="0" presId="urn:microsoft.com/office/officeart/2005/8/layout/hierarchy1"/>
    <dgm:cxn modelId="{1CE84AB2-3558-4B1A-A81F-97ABD67CE8BB}" type="presParOf" srcId="{A1E35485-B40A-4BC9-A0EE-220F6C7F7E92}" destId="{4AE82CDE-368D-4771-8EAB-5DB97FEE7444}" srcOrd="1" destOrd="0" presId="urn:microsoft.com/office/officeart/2005/8/layout/hierarchy1"/>
    <dgm:cxn modelId="{589B57CC-0C3B-4743-AFA6-7376BDFC438A}" type="presParOf" srcId="{98775605-EDAB-48DA-BF96-144FD4E25CAD}" destId="{3233002E-7CAC-46D2-B0D8-F655E8B009CE}" srcOrd="1" destOrd="0" presId="urn:microsoft.com/office/officeart/2005/8/layout/hierarchy1"/>
    <dgm:cxn modelId="{0605A379-D013-4425-AAB0-1014095A9A41}" type="presParOf" srcId="{3233002E-7CAC-46D2-B0D8-F655E8B009CE}" destId="{2530ECB5-7E10-4E36-AC0D-2AADED29B0B7}" srcOrd="0" destOrd="0" presId="urn:microsoft.com/office/officeart/2005/8/layout/hierarchy1"/>
    <dgm:cxn modelId="{7591509E-57A7-4550-89C8-F3CDB4A04700}" type="presParOf" srcId="{3233002E-7CAC-46D2-B0D8-F655E8B009CE}" destId="{C5515F8C-7EAB-44A1-926E-0D9C861423A1}" srcOrd="1" destOrd="0" presId="urn:microsoft.com/office/officeart/2005/8/layout/hierarchy1"/>
    <dgm:cxn modelId="{082DD72E-A977-4740-8E3D-FC9E84534C78}" type="presParOf" srcId="{C5515F8C-7EAB-44A1-926E-0D9C861423A1}" destId="{9F79AEBF-25AA-4755-A2C8-B20D65A7B89A}" srcOrd="0" destOrd="0" presId="urn:microsoft.com/office/officeart/2005/8/layout/hierarchy1"/>
    <dgm:cxn modelId="{51CA238B-A63E-4BBF-B36B-06E1788AF580}" type="presParOf" srcId="{9F79AEBF-25AA-4755-A2C8-B20D65A7B89A}" destId="{4348B2B9-119C-47BA-BE35-B6E11DF202AC}" srcOrd="0" destOrd="0" presId="urn:microsoft.com/office/officeart/2005/8/layout/hierarchy1"/>
    <dgm:cxn modelId="{49FF209C-831C-43E0-878B-A6303BB500A8}" type="presParOf" srcId="{9F79AEBF-25AA-4755-A2C8-B20D65A7B89A}" destId="{DC37C31E-8932-4B7E-94A8-BAC9F4A19D7C}" srcOrd="1" destOrd="0" presId="urn:microsoft.com/office/officeart/2005/8/layout/hierarchy1"/>
    <dgm:cxn modelId="{B40CDCD1-B514-4B3D-8E1F-4B96848F3750}" type="presParOf" srcId="{C5515F8C-7EAB-44A1-926E-0D9C861423A1}" destId="{F35804CA-6D5D-4319-A84E-F66DE6EA04BB}" srcOrd="1" destOrd="0" presId="urn:microsoft.com/office/officeart/2005/8/layout/hierarchy1"/>
    <dgm:cxn modelId="{4F454CB2-F247-45F3-8100-EEAD08AAAEF7}" type="presParOf" srcId="{FD9C7A6D-5AF9-4C15-8201-03AD412278E7}" destId="{07EC32A0-9A63-4AFE-A3AE-DE0B39E8A3BC}" srcOrd="6" destOrd="0" presId="urn:microsoft.com/office/officeart/2005/8/layout/hierarchy1"/>
    <dgm:cxn modelId="{6B268319-14CF-4E91-B07E-F0F017A444D1}" type="presParOf" srcId="{FD9C7A6D-5AF9-4C15-8201-03AD412278E7}" destId="{7A3B0323-BFD7-4F44-B483-EED080F637E6}" srcOrd="7" destOrd="0" presId="urn:microsoft.com/office/officeart/2005/8/layout/hierarchy1"/>
    <dgm:cxn modelId="{CFFFC117-22EA-4F1C-AD6C-E1B9AEC2E335}" type="presParOf" srcId="{7A3B0323-BFD7-4F44-B483-EED080F637E6}" destId="{65F087BA-4A9B-4D6F-9013-E8A1E49CE8FF}" srcOrd="0" destOrd="0" presId="urn:microsoft.com/office/officeart/2005/8/layout/hierarchy1"/>
    <dgm:cxn modelId="{4D9D7D0A-0AA7-4602-B260-B701BF121154}" type="presParOf" srcId="{65F087BA-4A9B-4D6F-9013-E8A1E49CE8FF}" destId="{AE02448D-FF19-470A-84E5-9D5AFBCE92D2}" srcOrd="0" destOrd="0" presId="urn:microsoft.com/office/officeart/2005/8/layout/hierarchy1"/>
    <dgm:cxn modelId="{83AE1FF8-C5F2-48E3-B786-B151B47F1A67}" type="presParOf" srcId="{65F087BA-4A9B-4D6F-9013-E8A1E49CE8FF}" destId="{0DEE5140-8C12-4034-B453-D8406108062B}" srcOrd="1" destOrd="0" presId="urn:microsoft.com/office/officeart/2005/8/layout/hierarchy1"/>
    <dgm:cxn modelId="{1E289666-BE22-4B27-B0CF-5218EFBC0EF6}" type="presParOf" srcId="{7A3B0323-BFD7-4F44-B483-EED080F637E6}" destId="{B5EE08B7-4A0B-47F6-8759-342EDF4E6FA4}" srcOrd="1" destOrd="0" presId="urn:microsoft.com/office/officeart/2005/8/layout/hierarchy1"/>
    <dgm:cxn modelId="{A146C564-9704-4420-913A-E1E8F495FED6}" type="presParOf" srcId="{B5EE08B7-4A0B-47F6-8759-342EDF4E6FA4}" destId="{CAA48677-A695-4AEF-8FF8-5EE6A5FDF4BF}" srcOrd="0" destOrd="0" presId="urn:microsoft.com/office/officeart/2005/8/layout/hierarchy1"/>
    <dgm:cxn modelId="{33D483B6-51CC-4875-9725-5D14DD53787B}" type="presParOf" srcId="{B5EE08B7-4A0B-47F6-8759-342EDF4E6FA4}" destId="{928BFB55-03FE-40E8-B663-709F6D376956}" srcOrd="1" destOrd="0" presId="urn:microsoft.com/office/officeart/2005/8/layout/hierarchy1"/>
    <dgm:cxn modelId="{D70D4F40-B863-4C04-893F-E5C5E5704567}" type="presParOf" srcId="{928BFB55-03FE-40E8-B663-709F6D376956}" destId="{C18A60D0-A1DC-4F25-B7BF-7076FAAC9297}" srcOrd="0" destOrd="0" presId="urn:microsoft.com/office/officeart/2005/8/layout/hierarchy1"/>
    <dgm:cxn modelId="{E1956232-CE09-48D4-9A7C-325852F21C36}" type="presParOf" srcId="{C18A60D0-A1DC-4F25-B7BF-7076FAAC9297}" destId="{A3843E47-E7D5-479C-BC8A-4B2A04160545}" srcOrd="0" destOrd="0" presId="urn:microsoft.com/office/officeart/2005/8/layout/hierarchy1"/>
    <dgm:cxn modelId="{636AFEDF-B30F-458B-9629-2E1E23DA2276}" type="presParOf" srcId="{C18A60D0-A1DC-4F25-B7BF-7076FAAC9297}" destId="{335CBE06-D641-4678-B4C9-AC8339885691}" srcOrd="1" destOrd="0" presId="urn:microsoft.com/office/officeart/2005/8/layout/hierarchy1"/>
    <dgm:cxn modelId="{D9BCC631-ED9F-40C4-B77E-57B1367D9F20}" type="presParOf" srcId="{928BFB55-03FE-40E8-B663-709F6D376956}" destId="{3C92A138-5B31-406B-934C-DE300813BCF8}" srcOrd="1" destOrd="0" presId="urn:microsoft.com/office/officeart/2005/8/layout/hierarchy1"/>
    <dgm:cxn modelId="{F75781CD-8F1B-46E9-9F80-5023C42AF83A}" type="presParOf" srcId="{FD9C7A6D-5AF9-4C15-8201-03AD412278E7}" destId="{9B3CCFE0-C0E6-4045-A102-6167B4D905A7}" srcOrd="8" destOrd="0" presId="urn:microsoft.com/office/officeart/2005/8/layout/hierarchy1"/>
    <dgm:cxn modelId="{163B19AE-38D6-4264-A8D0-EBF409A3C350}" type="presParOf" srcId="{FD9C7A6D-5AF9-4C15-8201-03AD412278E7}" destId="{D67FB67E-F1BB-4C7C-B5DB-4C592C5443D5}" srcOrd="9" destOrd="0" presId="urn:microsoft.com/office/officeart/2005/8/layout/hierarchy1"/>
    <dgm:cxn modelId="{B1491455-C9CC-470E-BF6A-DDC0794AE0DD}" type="presParOf" srcId="{D67FB67E-F1BB-4C7C-B5DB-4C592C5443D5}" destId="{F58FE281-1E17-4383-87D6-6EE1C8E66734}" srcOrd="0" destOrd="0" presId="urn:microsoft.com/office/officeart/2005/8/layout/hierarchy1"/>
    <dgm:cxn modelId="{FA92F54B-61B1-4A45-BEE1-A229FBEB16DB}" type="presParOf" srcId="{F58FE281-1E17-4383-87D6-6EE1C8E66734}" destId="{B5927FBA-CC9F-4B4E-8EFB-6D6E4E89A5A0}" srcOrd="0" destOrd="0" presId="urn:microsoft.com/office/officeart/2005/8/layout/hierarchy1"/>
    <dgm:cxn modelId="{546C8F11-0983-4BE4-BBE0-EE5AAA908844}" type="presParOf" srcId="{F58FE281-1E17-4383-87D6-6EE1C8E66734}" destId="{9B3221B6-F8EB-419A-8C6B-FE1DE71B748C}" srcOrd="1" destOrd="0" presId="urn:microsoft.com/office/officeart/2005/8/layout/hierarchy1"/>
    <dgm:cxn modelId="{EBF96BF2-3C81-4806-B750-5C23F3576EBB}" type="presParOf" srcId="{D67FB67E-F1BB-4C7C-B5DB-4C592C5443D5}" destId="{8DBA530F-95EB-4619-9F5F-3A0CE7BA86FF}" srcOrd="1" destOrd="0" presId="urn:microsoft.com/office/officeart/2005/8/layout/hierarchy1"/>
    <dgm:cxn modelId="{AAC98231-933D-4571-A80B-4E9C72BA045D}" type="presParOf" srcId="{8DBA530F-95EB-4619-9F5F-3A0CE7BA86FF}" destId="{73374972-E7AE-453E-9EC2-A975FDD3E40F}" srcOrd="0" destOrd="0" presId="urn:microsoft.com/office/officeart/2005/8/layout/hierarchy1"/>
    <dgm:cxn modelId="{F9CAEECD-5AE1-474D-9E3A-77A9C745E572}" type="presParOf" srcId="{8DBA530F-95EB-4619-9F5F-3A0CE7BA86FF}" destId="{85B4AA82-FBF4-4465-89D5-6F7CD6BC8BAE}" srcOrd="1" destOrd="0" presId="urn:microsoft.com/office/officeart/2005/8/layout/hierarchy1"/>
    <dgm:cxn modelId="{E294DBE5-ABB2-4533-8FDA-1C62B22847B7}" type="presParOf" srcId="{85B4AA82-FBF4-4465-89D5-6F7CD6BC8BAE}" destId="{461DE270-1E17-4B5E-89FA-542E153EAD3A}" srcOrd="0" destOrd="0" presId="urn:microsoft.com/office/officeart/2005/8/layout/hierarchy1"/>
    <dgm:cxn modelId="{C713AE8F-E73D-453B-977A-A7022DDB306F}" type="presParOf" srcId="{461DE270-1E17-4B5E-89FA-542E153EAD3A}" destId="{9AD0F9CC-2744-46FF-B832-250287D8AFC1}" srcOrd="0" destOrd="0" presId="urn:microsoft.com/office/officeart/2005/8/layout/hierarchy1"/>
    <dgm:cxn modelId="{5B52C59F-604B-49E3-8CD2-9DC5C24FD814}" type="presParOf" srcId="{461DE270-1E17-4B5E-89FA-542E153EAD3A}" destId="{96ECC0A5-FBEE-4624-B9BD-E5FCE18FCF11}" srcOrd="1" destOrd="0" presId="urn:microsoft.com/office/officeart/2005/8/layout/hierarchy1"/>
    <dgm:cxn modelId="{FCA174E4-CB50-457B-A596-C2F9463D4B7C}" type="presParOf" srcId="{85B4AA82-FBF4-4465-89D5-6F7CD6BC8BAE}" destId="{4DEC12D1-CE56-417C-AA36-B5F41EC69628}" srcOrd="1" destOrd="0" presId="urn:microsoft.com/office/officeart/2005/8/layout/hierarchy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853E21F-C2BC-46C8-B566-1C00CF153BCC}" type="doc">
      <dgm:prSet loTypeId="urn:microsoft.com/office/officeart/2005/8/layout/hierarchy1" loCatId="hierarchy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92C5F33B-E574-4C71-933C-C4BD04EF4981}">
      <dgm:prSet phldrT="[Текст]"/>
      <dgm:spPr/>
      <dgm:t>
        <a:bodyPr/>
        <a:lstStyle/>
        <a:p>
          <a:r>
            <a:rPr lang="ru-RU" b="1" dirty="0"/>
            <a:t>Способы формулирования проблемы</a:t>
          </a:r>
        </a:p>
      </dgm:t>
    </dgm:pt>
    <dgm:pt modelId="{BD600637-A3FB-4D43-B1AC-D4622EC76690}" type="parTrans" cxnId="{3D35CDC0-DC7B-41A5-B625-7A5E2B83A503}">
      <dgm:prSet/>
      <dgm:spPr/>
      <dgm:t>
        <a:bodyPr/>
        <a:lstStyle/>
        <a:p>
          <a:endParaRPr lang="ru-RU"/>
        </a:p>
      </dgm:t>
    </dgm:pt>
    <dgm:pt modelId="{ABAC02D8-48BD-4C5E-BCD1-2755862A6440}" type="sibTrans" cxnId="{3D35CDC0-DC7B-41A5-B625-7A5E2B83A503}">
      <dgm:prSet/>
      <dgm:spPr/>
      <dgm:t>
        <a:bodyPr/>
        <a:lstStyle/>
        <a:p>
          <a:endParaRPr lang="ru-RU"/>
        </a:p>
      </dgm:t>
    </dgm:pt>
    <dgm:pt modelId="{95FD6C25-71BC-4018-8F54-8E145C4332C1}">
      <dgm:prSet phldrT="[Текст]"/>
      <dgm:spPr/>
      <dgm:t>
        <a:bodyPr/>
        <a:lstStyle/>
        <a:p>
          <a:r>
            <a:rPr lang="ru-RU" b="1" dirty="0"/>
            <a:t>Проблема + </a:t>
          </a:r>
          <a:r>
            <a:rPr lang="ru-RU" b="1" dirty="0" err="1"/>
            <a:t>род.п</a:t>
          </a:r>
          <a:r>
            <a:rPr lang="ru-RU" dirty="0"/>
            <a:t>.</a:t>
          </a:r>
        </a:p>
      </dgm:t>
    </dgm:pt>
    <dgm:pt modelId="{FC20695F-10DA-4C28-9CE6-44E09119F14E}" type="parTrans" cxnId="{C60CC6E7-DF91-4B44-9D87-E733B04C93FC}">
      <dgm:prSet/>
      <dgm:spPr/>
      <dgm:t>
        <a:bodyPr/>
        <a:lstStyle/>
        <a:p>
          <a:endParaRPr lang="ru-RU"/>
        </a:p>
      </dgm:t>
    </dgm:pt>
    <dgm:pt modelId="{EF75EAD5-1422-40D2-9605-632066988B74}" type="sibTrans" cxnId="{C60CC6E7-DF91-4B44-9D87-E733B04C93FC}">
      <dgm:prSet/>
      <dgm:spPr/>
      <dgm:t>
        <a:bodyPr/>
        <a:lstStyle/>
        <a:p>
          <a:endParaRPr lang="ru-RU"/>
        </a:p>
      </dgm:t>
    </dgm:pt>
    <dgm:pt modelId="{C54CA66A-F28A-404B-93CB-2881E59FAA89}">
      <dgm:prSet phldrT="[Текст]"/>
      <dgm:spPr/>
      <dgm:t>
        <a:bodyPr/>
        <a:lstStyle/>
        <a:p>
          <a:r>
            <a:rPr lang="ru-RU" b="1" dirty="0"/>
            <a:t>Вопросительное</a:t>
          </a:r>
        </a:p>
        <a:p>
          <a:r>
            <a:rPr lang="ru-RU" b="1" dirty="0"/>
            <a:t>предложение</a:t>
          </a:r>
        </a:p>
      </dgm:t>
    </dgm:pt>
    <dgm:pt modelId="{9AAA30AC-A37A-4CCC-AEC2-81E946AC50AA}" type="parTrans" cxnId="{7739067C-2B0C-49B4-BB2D-81AF6A90E7F4}">
      <dgm:prSet/>
      <dgm:spPr/>
      <dgm:t>
        <a:bodyPr/>
        <a:lstStyle/>
        <a:p>
          <a:endParaRPr lang="ru-RU"/>
        </a:p>
      </dgm:t>
    </dgm:pt>
    <dgm:pt modelId="{EF1476EC-CC0B-470F-86D7-D879FE263695}" type="sibTrans" cxnId="{7739067C-2B0C-49B4-BB2D-81AF6A90E7F4}">
      <dgm:prSet/>
      <dgm:spPr/>
      <dgm:t>
        <a:bodyPr/>
        <a:lstStyle/>
        <a:p>
          <a:endParaRPr lang="ru-RU"/>
        </a:p>
      </dgm:t>
    </dgm:pt>
    <dgm:pt modelId="{17BFF345-45FA-49E4-8ECA-2F94347D2EFB}" type="pres">
      <dgm:prSet presAssocID="{3853E21F-C2BC-46C8-B566-1C00CF153BC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95AE7DC-2D79-4B37-8CC6-E34F23AA34C3}" type="pres">
      <dgm:prSet presAssocID="{92C5F33B-E574-4C71-933C-C4BD04EF4981}" presName="hierRoot1" presStyleCnt="0"/>
      <dgm:spPr/>
      <dgm:t>
        <a:bodyPr/>
        <a:lstStyle/>
        <a:p>
          <a:endParaRPr lang="ru-RU"/>
        </a:p>
      </dgm:t>
    </dgm:pt>
    <dgm:pt modelId="{63330F85-1AE7-45A0-A688-8BDFA316FA5B}" type="pres">
      <dgm:prSet presAssocID="{92C5F33B-E574-4C71-933C-C4BD04EF4981}" presName="composite" presStyleCnt="0"/>
      <dgm:spPr/>
      <dgm:t>
        <a:bodyPr/>
        <a:lstStyle/>
        <a:p>
          <a:endParaRPr lang="ru-RU"/>
        </a:p>
      </dgm:t>
    </dgm:pt>
    <dgm:pt modelId="{064E43F7-97C8-424D-A475-74B635E85515}" type="pres">
      <dgm:prSet presAssocID="{92C5F33B-E574-4C71-933C-C4BD04EF4981}" presName="background" presStyleLbl="node0" presStyleIdx="0" presStyleCnt="1"/>
      <dgm:spPr/>
      <dgm:t>
        <a:bodyPr/>
        <a:lstStyle/>
        <a:p>
          <a:endParaRPr lang="ru-RU"/>
        </a:p>
      </dgm:t>
    </dgm:pt>
    <dgm:pt modelId="{AE1DC5CE-CC16-4915-97C0-8815C8E90798}" type="pres">
      <dgm:prSet presAssocID="{92C5F33B-E574-4C71-933C-C4BD04EF4981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6C698DC-C477-4D2B-8BBD-6683C436FFDE}" type="pres">
      <dgm:prSet presAssocID="{92C5F33B-E574-4C71-933C-C4BD04EF4981}" presName="hierChild2" presStyleCnt="0"/>
      <dgm:spPr/>
      <dgm:t>
        <a:bodyPr/>
        <a:lstStyle/>
        <a:p>
          <a:endParaRPr lang="ru-RU"/>
        </a:p>
      </dgm:t>
    </dgm:pt>
    <dgm:pt modelId="{D901831D-47F4-4992-9762-10AF7E315CC4}" type="pres">
      <dgm:prSet presAssocID="{FC20695F-10DA-4C28-9CE6-44E09119F14E}" presName="Name10" presStyleLbl="parChTrans1D2" presStyleIdx="0" presStyleCnt="2"/>
      <dgm:spPr/>
      <dgm:t>
        <a:bodyPr/>
        <a:lstStyle/>
        <a:p>
          <a:endParaRPr lang="ru-RU"/>
        </a:p>
      </dgm:t>
    </dgm:pt>
    <dgm:pt modelId="{1733B04F-0A03-408C-AC18-214F1579863F}" type="pres">
      <dgm:prSet presAssocID="{95FD6C25-71BC-4018-8F54-8E145C4332C1}" presName="hierRoot2" presStyleCnt="0"/>
      <dgm:spPr/>
      <dgm:t>
        <a:bodyPr/>
        <a:lstStyle/>
        <a:p>
          <a:endParaRPr lang="ru-RU"/>
        </a:p>
      </dgm:t>
    </dgm:pt>
    <dgm:pt modelId="{7E0CC807-BC8D-4E82-A2A5-699332A98671}" type="pres">
      <dgm:prSet presAssocID="{95FD6C25-71BC-4018-8F54-8E145C4332C1}" presName="composite2" presStyleCnt="0"/>
      <dgm:spPr/>
      <dgm:t>
        <a:bodyPr/>
        <a:lstStyle/>
        <a:p>
          <a:endParaRPr lang="ru-RU"/>
        </a:p>
      </dgm:t>
    </dgm:pt>
    <dgm:pt modelId="{416EC5DF-79BF-41AD-806D-BC0296FCF118}" type="pres">
      <dgm:prSet presAssocID="{95FD6C25-71BC-4018-8F54-8E145C4332C1}" presName="background2" presStyleLbl="node2" presStyleIdx="0" presStyleCnt="2"/>
      <dgm:spPr/>
      <dgm:t>
        <a:bodyPr/>
        <a:lstStyle/>
        <a:p>
          <a:endParaRPr lang="ru-RU"/>
        </a:p>
      </dgm:t>
    </dgm:pt>
    <dgm:pt modelId="{1A342379-C5E3-4590-9209-52B437A58860}" type="pres">
      <dgm:prSet presAssocID="{95FD6C25-71BC-4018-8F54-8E145C4332C1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E5F66E3-8574-4C57-A73F-9BA67C458887}" type="pres">
      <dgm:prSet presAssocID="{95FD6C25-71BC-4018-8F54-8E145C4332C1}" presName="hierChild3" presStyleCnt="0"/>
      <dgm:spPr/>
      <dgm:t>
        <a:bodyPr/>
        <a:lstStyle/>
        <a:p>
          <a:endParaRPr lang="ru-RU"/>
        </a:p>
      </dgm:t>
    </dgm:pt>
    <dgm:pt modelId="{A8B78205-F67A-4852-98CF-1DA21C20D7A7}" type="pres">
      <dgm:prSet presAssocID="{9AAA30AC-A37A-4CCC-AEC2-81E946AC50AA}" presName="Name10" presStyleLbl="parChTrans1D2" presStyleIdx="1" presStyleCnt="2"/>
      <dgm:spPr/>
      <dgm:t>
        <a:bodyPr/>
        <a:lstStyle/>
        <a:p>
          <a:endParaRPr lang="ru-RU"/>
        </a:p>
      </dgm:t>
    </dgm:pt>
    <dgm:pt modelId="{31C750A1-0B5A-4CD2-8165-AC7FC9276737}" type="pres">
      <dgm:prSet presAssocID="{C54CA66A-F28A-404B-93CB-2881E59FAA89}" presName="hierRoot2" presStyleCnt="0"/>
      <dgm:spPr/>
      <dgm:t>
        <a:bodyPr/>
        <a:lstStyle/>
        <a:p>
          <a:endParaRPr lang="ru-RU"/>
        </a:p>
      </dgm:t>
    </dgm:pt>
    <dgm:pt modelId="{EE7E1707-7F1E-42F1-A266-6D855464C4A5}" type="pres">
      <dgm:prSet presAssocID="{C54CA66A-F28A-404B-93CB-2881E59FAA89}" presName="composite2" presStyleCnt="0"/>
      <dgm:spPr/>
      <dgm:t>
        <a:bodyPr/>
        <a:lstStyle/>
        <a:p>
          <a:endParaRPr lang="ru-RU"/>
        </a:p>
      </dgm:t>
    </dgm:pt>
    <dgm:pt modelId="{DBC6D94D-0FE1-4C2F-A9AF-7CDD86AA3554}" type="pres">
      <dgm:prSet presAssocID="{C54CA66A-F28A-404B-93CB-2881E59FAA89}" presName="background2" presStyleLbl="node2" presStyleIdx="1" presStyleCnt="2"/>
      <dgm:spPr/>
      <dgm:t>
        <a:bodyPr/>
        <a:lstStyle/>
        <a:p>
          <a:endParaRPr lang="ru-RU"/>
        </a:p>
      </dgm:t>
    </dgm:pt>
    <dgm:pt modelId="{8DB330B8-037F-4677-8D3B-76FD8714810E}" type="pres">
      <dgm:prSet presAssocID="{C54CA66A-F28A-404B-93CB-2881E59FAA89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FE49CE7-B327-45EA-9744-F48F04EF8CC5}" type="pres">
      <dgm:prSet presAssocID="{C54CA66A-F28A-404B-93CB-2881E59FAA89}" presName="hierChild3" presStyleCnt="0"/>
      <dgm:spPr/>
      <dgm:t>
        <a:bodyPr/>
        <a:lstStyle/>
        <a:p>
          <a:endParaRPr lang="ru-RU"/>
        </a:p>
      </dgm:t>
    </dgm:pt>
  </dgm:ptLst>
  <dgm:cxnLst>
    <dgm:cxn modelId="{3D35CDC0-DC7B-41A5-B625-7A5E2B83A503}" srcId="{3853E21F-C2BC-46C8-B566-1C00CF153BCC}" destId="{92C5F33B-E574-4C71-933C-C4BD04EF4981}" srcOrd="0" destOrd="0" parTransId="{BD600637-A3FB-4D43-B1AC-D4622EC76690}" sibTransId="{ABAC02D8-48BD-4C5E-BCD1-2755862A6440}"/>
    <dgm:cxn modelId="{8B16113F-0FEF-4BF0-BA5D-FA0EA7587F53}" type="presOf" srcId="{95FD6C25-71BC-4018-8F54-8E145C4332C1}" destId="{1A342379-C5E3-4590-9209-52B437A58860}" srcOrd="0" destOrd="0" presId="urn:microsoft.com/office/officeart/2005/8/layout/hierarchy1"/>
    <dgm:cxn modelId="{6972967F-4270-48E3-AA30-FA3B3DA25AE0}" type="presOf" srcId="{3853E21F-C2BC-46C8-B566-1C00CF153BCC}" destId="{17BFF345-45FA-49E4-8ECA-2F94347D2EFB}" srcOrd="0" destOrd="0" presId="urn:microsoft.com/office/officeart/2005/8/layout/hierarchy1"/>
    <dgm:cxn modelId="{3BBBED07-6B96-4212-9EAB-9E4A5B99CFBF}" type="presOf" srcId="{C54CA66A-F28A-404B-93CB-2881E59FAA89}" destId="{8DB330B8-037F-4677-8D3B-76FD8714810E}" srcOrd="0" destOrd="0" presId="urn:microsoft.com/office/officeart/2005/8/layout/hierarchy1"/>
    <dgm:cxn modelId="{7739067C-2B0C-49B4-BB2D-81AF6A90E7F4}" srcId="{92C5F33B-E574-4C71-933C-C4BD04EF4981}" destId="{C54CA66A-F28A-404B-93CB-2881E59FAA89}" srcOrd="1" destOrd="0" parTransId="{9AAA30AC-A37A-4CCC-AEC2-81E946AC50AA}" sibTransId="{EF1476EC-CC0B-470F-86D7-D879FE263695}"/>
    <dgm:cxn modelId="{3C0726A7-8EDC-43B9-9616-3621372C0509}" type="presOf" srcId="{9AAA30AC-A37A-4CCC-AEC2-81E946AC50AA}" destId="{A8B78205-F67A-4852-98CF-1DA21C20D7A7}" srcOrd="0" destOrd="0" presId="urn:microsoft.com/office/officeart/2005/8/layout/hierarchy1"/>
    <dgm:cxn modelId="{C60CC6E7-DF91-4B44-9D87-E733B04C93FC}" srcId="{92C5F33B-E574-4C71-933C-C4BD04EF4981}" destId="{95FD6C25-71BC-4018-8F54-8E145C4332C1}" srcOrd="0" destOrd="0" parTransId="{FC20695F-10DA-4C28-9CE6-44E09119F14E}" sibTransId="{EF75EAD5-1422-40D2-9605-632066988B74}"/>
    <dgm:cxn modelId="{39AC721A-27D1-4CEC-9F2A-01D4DF78FCC5}" type="presOf" srcId="{92C5F33B-E574-4C71-933C-C4BD04EF4981}" destId="{AE1DC5CE-CC16-4915-97C0-8815C8E90798}" srcOrd="0" destOrd="0" presId="urn:microsoft.com/office/officeart/2005/8/layout/hierarchy1"/>
    <dgm:cxn modelId="{FB159974-CB9E-45EE-9851-0D487A69F0BA}" type="presOf" srcId="{FC20695F-10DA-4C28-9CE6-44E09119F14E}" destId="{D901831D-47F4-4992-9762-10AF7E315CC4}" srcOrd="0" destOrd="0" presId="urn:microsoft.com/office/officeart/2005/8/layout/hierarchy1"/>
    <dgm:cxn modelId="{F5482AD3-8796-403C-8190-CD73DFFA50C0}" type="presParOf" srcId="{17BFF345-45FA-49E4-8ECA-2F94347D2EFB}" destId="{495AE7DC-2D79-4B37-8CC6-E34F23AA34C3}" srcOrd="0" destOrd="0" presId="urn:microsoft.com/office/officeart/2005/8/layout/hierarchy1"/>
    <dgm:cxn modelId="{F6FAD22C-E381-4666-A2EA-9BDF123C00CB}" type="presParOf" srcId="{495AE7DC-2D79-4B37-8CC6-E34F23AA34C3}" destId="{63330F85-1AE7-45A0-A688-8BDFA316FA5B}" srcOrd="0" destOrd="0" presId="urn:microsoft.com/office/officeart/2005/8/layout/hierarchy1"/>
    <dgm:cxn modelId="{BB3F66F9-8376-4B69-AB19-C0FA758E73AC}" type="presParOf" srcId="{63330F85-1AE7-45A0-A688-8BDFA316FA5B}" destId="{064E43F7-97C8-424D-A475-74B635E85515}" srcOrd="0" destOrd="0" presId="urn:microsoft.com/office/officeart/2005/8/layout/hierarchy1"/>
    <dgm:cxn modelId="{D6CEB016-4032-4553-B87C-5A5964B4F3CF}" type="presParOf" srcId="{63330F85-1AE7-45A0-A688-8BDFA316FA5B}" destId="{AE1DC5CE-CC16-4915-97C0-8815C8E90798}" srcOrd="1" destOrd="0" presId="urn:microsoft.com/office/officeart/2005/8/layout/hierarchy1"/>
    <dgm:cxn modelId="{03D87D71-ADF5-4612-85C9-A159104C5EC3}" type="presParOf" srcId="{495AE7DC-2D79-4B37-8CC6-E34F23AA34C3}" destId="{16C698DC-C477-4D2B-8BBD-6683C436FFDE}" srcOrd="1" destOrd="0" presId="urn:microsoft.com/office/officeart/2005/8/layout/hierarchy1"/>
    <dgm:cxn modelId="{A82E2D19-A8A3-4541-9781-6B182B7F75A2}" type="presParOf" srcId="{16C698DC-C477-4D2B-8BBD-6683C436FFDE}" destId="{D901831D-47F4-4992-9762-10AF7E315CC4}" srcOrd="0" destOrd="0" presId="urn:microsoft.com/office/officeart/2005/8/layout/hierarchy1"/>
    <dgm:cxn modelId="{20BB688E-AB31-4906-A12A-356D3A1025AD}" type="presParOf" srcId="{16C698DC-C477-4D2B-8BBD-6683C436FFDE}" destId="{1733B04F-0A03-408C-AC18-214F1579863F}" srcOrd="1" destOrd="0" presId="urn:microsoft.com/office/officeart/2005/8/layout/hierarchy1"/>
    <dgm:cxn modelId="{85EA6022-766F-4AC3-B4C7-07CD9EC4D187}" type="presParOf" srcId="{1733B04F-0A03-408C-AC18-214F1579863F}" destId="{7E0CC807-BC8D-4E82-A2A5-699332A98671}" srcOrd="0" destOrd="0" presId="urn:microsoft.com/office/officeart/2005/8/layout/hierarchy1"/>
    <dgm:cxn modelId="{94C6D745-00DE-4DED-A0B0-7911DA9B6785}" type="presParOf" srcId="{7E0CC807-BC8D-4E82-A2A5-699332A98671}" destId="{416EC5DF-79BF-41AD-806D-BC0296FCF118}" srcOrd="0" destOrd="0" presId="urn:microsoft.com/office/officeart/2005/8/layout/hierarchy1"/>
    <dgm:cxn modelId="{EA9DF513-2435-4954-8A4B-D61EA6C61163}" type="presParOf" srcId="{7E0CC807-BC8D-4E82-A2A5-699332A98671}" destId="{1A342379-C5E3-4590-9209-52B437A58860}" srcOrd="1" destOrd="0" presId="urn:microsoft.com/office/officeart/2005/8/layout/hierarchy1"/>
    <dgm:cxn modelId="{C5155262-1607-4B56-9F80-F87F65E33D82}" type="presParOf" srcId="{1733B04F-0A03-408C-AC18-214F1579863F}" destId="{5E5F66E3-8574-4C57-A73F-9BA67C458887}" srcOrd="1" destOrd="0" presId="urn:microsoft.com/office/officeart/2005/8/layout/hierarchy1"/>
    <dgm:cxn modelId="{64E47E76-75EA-4DB0-8C5C-BBF5D202E45A}" type="presParOf" srcId="{16C698DC-C477-4D2B-8BBD-6683C436FFDE}" destId="{A8B78205-F67A-4852-98CF-1DA21C20D7A7}" srcOrd="2" destOrd="0" presId="urn:microsoft.com/office/officeart/2005/8/layout/hierarchy1"/>
    <dgm:cxn modelId="{70DE542B-8927-415E-B50E-90D276B7476E}" type="presParOf" srcId="{16C698DC-C477-4D2B-8BBD-6683C436FFDE}" destId="{31C750A1-0B5A-4CD2-8165-AC7FC9276737}" srcOrd="3" destOrd="0" presId="urn:microsoft.com/office/officeart/2005/8/layout/hierarchy1"/>
    <dgm:cxn modelId="{E8CA7801-0815-4B14-A483-BA02E071917F}" type="presParOf" srcId="{31C750A1-0B5A-4CD2-8165-AC7FC9276737}" destId="{EE7E1707-7F1E-42F1-A266-6D855464C4A5}" srcOrd="0" destOrd="0" presId="urn:microsoft.com/office/officeart/2005/8/layout/hierarchy1"/>
    <dgm:cxn modelId="{864A2777-EB67-4694-B26F-502E7FF8977D}" type="presParOf" srcId="{EE7E1707-7F1E-42F1-A266-6D855464C4A5}" destId="{DBC6D94D-0FE1-4C2F-A9AF-7CDD86AA3554}" srcOrd="0" destOrd="0" presId="urn:microsoft.com/office/officeart/2005/8/layout/hierarchy1"/>
    <dgm:cxn modelId="{0E1368C7-6E3C-4762-9E18-AC387D04B251}" type="presParOf" srcId="{EE7E1707-7F1E-42F1-A266-6D855464C4A5}" destId="{8DB330B8-037F-4677-8D3B-76FD8714810E}" srcOrd="1" destOrd="0" presId="urn:microsoft.com/office/officeart/2005/8/layout/hierarchy1"/>
    <dgm:cxn modelId="{802CB222-5705-4F97-ADA4-2B8D8F52A118}" type="presParOf" srcId="{31C750A1-0B5A-4CD2-8165-AC7FC9276737}" destId="{AFE49CE7-B327-45EA-9744-F48F04EF8CC5}" srcOrd="1" destOrd="0" presId="urn:microsoft.com/office/officeart/2005/8/layout/hierarchy1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0EFA633-795E-4BF4-8A66-F5B0CCB806E9}" type="doc">
      <dgm:prSet loTypeId="urn:microsoft.com/office/officeart/2005/8/layout/lProcess1" loCatId="process" qsTypeId="urn:microsoft.com/office/officeart/2005/8/quickstyle/3d4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3DCB2FC3-CDD5-480A-A494-0A81B72D25DD}">
      <dgm:prSet phldrT="[Текст]"/>
      <dgm:spPr/>
      <dgm:t>
        <a:bodyPr/>
        <a:lstStyle/>
        <a:p>
          <a:r>
            <a:rPr lang="ru-RU" dirty="0" smtClean="0"/>
            <a:t> Выявите основную мысль текста </a:t>
          </a:r>
          <a:endParaRPr lang="ru-RU" dirty="0"/>
        </a:p>
      </dgm:t>
    </dgm:pt>
    <dgm:pt modelId="{D970C55F-DF69-448B-812A-6DFACA7940A6}" type="parTrans" cxnId="{4B40053B-2E76-4948-8545-033DE9E594BE}">
      <dgm:prSet/>
      <dgm:spPr/>
      <dgm:t>
        <a:bodyPr/>
        <a:lstStyle/>
        <a:p>
          <a:endParaRPr lang="ru-RU"/>
        </a:p>
      </dgm:t>
    </dgm:pt>
    <dgm:pt modelId="{4C8E4BF2-BE5F-4279-AA1C-BCDC25781A06}" type="sibTrans" cxnId="{4B40053B-2E76-4948-8545-033DE9E594BE}">
      <dgm:prSet/>
      <dgm:spPr/>
      <dgm:t>
        <a:bodyPr/>
        <a:lstStyle/>
        <a:p>
          <a:endParaRPr lang="ru-RU"/>
        </a:p>
      </dgm:t>
    </dgm:pt>
    <dgm:pt modelId="{9A617587-834E-4B7B-ACF2-8963D5F1D3E5}">
      <dgm:prSet phldrT="[Текст]" custT="1"/>
      <dgm:spPr/>
      <dgm:t>
        <a:bodyPr/>
        <a:lstStyle/>
        <a:p>
          <a:r>
            <a:rPr lang="ru-RU" sz="1300" dirty="0" smtClean="0"/>
            <a:t> </a:t>
          </a:r>
          <a:r>
            <a:rPr lang="ru-RU" sz="2000" dirty="0" smtClean="0"/>
            <a:t>Запишите её в виде законченного предложения</a:t>
          </a:r>
          <a:endParaRPr lang="ru-RU" sz="2000" dirty="0"/>
        </a:p>
      </dgm:t>
    </dgm:pt>
    <dgm:pt modelId="{FE9A9B24-0CFD-4D2D-9C17-8FAE6F312645}" type="parTrans" cxnId="{FD1B78CE-8B0E-4757-88F4-446AA46B83A1}">
      <dgm:prSet/>
      <dgm:spPr/>
      <dgm:t>
        <a:bodyPr/>
        <a:lstStyle/>
        <a:p>
          <a:endParaRPr lang="ru-RU"/>
        </a:p>
      </dgm:t>
    </dgm:pt>
    <dgm:pt modelId="{DFEB6A3C-18D4-4101-B4FD-6300A29CD837}" type="sibTrans" cxnId="{FD1B78CE-8B0E-4757-88F4-446AA46B83A1}">
      <dgm:prSet/>
      <dgm:spPr/>
      <dgm:t>
        <a:bodyPr/>
        <a:lstStyle/>
        <a:p>
          <a:endParaRPr lang="ru-RU"/>
        </a:p>
      </dgm:t>
    </dgm:pt>
    <dgm:pt modelId="{997E7CAF-8459-45AB-954A-E1FE897D0594}">
      <dgm:prSet phldrT="[Текст]"/>
      <dgm:spPr/>
      <dgm:t>
        <a:bodyPr/>
        <a:lstStyle/>
        <a:p>
          <a:r>
            <a:rPr lang="ru-RU" dirty="0" smtClean="0"/>
            <a:t>Определите, на какой вопрос отвечает это предложение  </a:t>
          </a:r>
          <a:endParaRPr lang="ru-RU" dirty="0"/>
        </a:p>
      </dgm:t>
    </dgm:pt>
    <dgm:pt modelId="{A828DD9B-FD8C-4560-A22B-F3909A03492D}" type="parTrans" cxnId="{B271DF99-4C22-4F7D-AD33-FD32DD49B39F}">
      <dgm:prSet/>
      <dgm:spPr/>
      <dgm:t>
        <a:bodyPr/>
        <a:lstStyle/>
        <a:p>
          <a:endParaRPr lang="ru-RU"/>
        </a:p>
      </dgm:t>
    </dgm:pt>
    <dgm:pt modelId="{F5833F94-8766-48BB-AE33-81710347335E}" type="sibTrans" cxnId="{B271DF99-4C22-4F7D-AD33-FD32DD49B39F}">
      <dgm:prSet/>
      <dgm:spPr/>
      <dgm:t>
        <a:bodyPr/>
        <a:lstStyle/>
        <a:p>
          <a:endParaRPr lang="ru-RU"/>
        </a:p>
      </dgm:t>
    </dgm:pt>
    <dgm:pt modelId="{FD4B4F22-6F05-4662-8321-A10BAA34B37B}">
      <dgm:prSet/>
      <dgm:spPr/>
      <dgm:t>
        <a:bodyPr/>
        <a:lstStyle/>
        <a:p>
          <a:r>
            <a:rPr lang="ru-RU" dirty="0" smtClean="0"/>
            <a:t> Запишите этот вопрос, который и является проблемой текста</a:t>
          </a:r>
          <a:endParaRPr lang="ru-RU" dirty="0"/>
        </a:p>
      </dgm:t>
    </dgm:pt>
    <dgm:pt modelId="{33750484-D560-409E-9206-B82C0A60998B}" type="parTrans" cxnId="{5FDF39E8-8868-4207-9997-1DC33E6BF976}">
      <dgm:prSet/>
      <dgm:spPr/>
      <dgm:t>
        <a:bodyPr/>
        <a:lstStyle/>
        <a:p>
          <a:endParaRPr lang="ru-RU"/>
        </a:p>
      </dgm:t>
    </dgm:pt>
    <dgm:pt modelId="{A1774F4B-56E0-4D94-8E0B-4BBF88B6959C}" type="sibTrans" cxnId="{5FDF39E8-8868-4207-9997-1DC33E6BF976}">
      <dgm:prSet/>
      <dgm:spPr/>
      <dgm:t>
        <a:bodyPr/>
        <a:lstStyle/>
        <a:p>
          <a:endParaRPr lang="ru-RU"/>
        </a:p>
      </dgm:t>
    </dgm:pt>
    <dgm:pt modelId="{74A9410B-7F4B-4D15-A3AA-DD3B167D81B9}" type="pres">
      <dgm:prSet presAssocID="{90EFA633-795E-4BF4-8A66-F5B0CCB806E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3860DD3-317D-4996-80D8-42EF39B68658}" type="pres">
      <dgm:prSet presAssocID="{3DCB2FC3-CDD5-480A-A494-0A81B72D25DD}" presName="vertFlow" presStyleCnt="0"/>
      <dgm:spPr/>
      <dgm:t>
        <a:bodyPr/>
        <a:lstStyle/>
        <a:p>
          <a:endParaRPr lang="ru-RU"/>
        </a:p>
      </dgm:t>
    </dgm:pt>
    <dgm:pt modelId="{A4C0F201-8AF3-4E53-AB0E-5D26337BEAA6}" type="pres">
      <dgm:prSet presAssocID="{3DCB2FC3-CDD5-480A-A494-0A81B72D25DD}" presName="header" presStyleLbl="node1" presStyleIdx="0" presStyleCnt="1"/>
      <dgm:spPr/>
      <dgm:t>
        <a:bodyPr/>
        <a:lstStyle/>
        <a:p>
          <a:endParaRPr lang="ru-RU"/>
        </a:p>
      </dgm:t>
    </dgm:pt>
    <dgm:pt modelId="{9D58BC5E-4F6B-479C-B55C-70991C17A1C5}" type="pres">
      <dgm:prSet presAssocID="{FE9A9B24-0CFD-4D2D-9C17-8FAE6F312645}" presName="parTrans" presStyleLbl="sibTrans2D1" presStyleIdx="0" presStyleCnt="3"/>
      <dgm:spPr/>
      <dgm:t>
        <a:bodyPr/>
        <a:lstStyle/>
        <a:p>
          <a:endParaRPr lang="ru-RU"/>
        </a:p>
      </dgm:t>
    </dgm:pt>
    <dgm:pt modelId="{DDC71681-1421-4E58-9217-B131688160E6}" type="pres">
      <dgm:prSet presAssocID="{9A617587-834E-4B7B-ACF2-8963D5F1D3E5}" presName="child" presStyleLbl="alignAccFollowNode1" presStyleIdx="0" presStyleCnt="3" custLinFactNeighborX="176" custLinFactNeighborY="-770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74FBA7-BEFE-49A8-9160-1C126B35448F}" type="pres">
      <dgm:prSet presAssocID="{DFEB6A3C-18D4-4101-B4FD-6300A29CD837}" presName="sibTrans" presStyleLbl="sibTrans2D1" presStyleIdx="1" presStyleCnt="3"/>
      <dgm:spPr/>
      <dgm:t>
        <a:bodyPr/>
        <a:lstStyle/>
        <a:p>
          <a:endParaRPr lang="ru-RU"/>
        </a:p>
      </dgm:t>
    </dgm:pt>
    <dgm:pt modelId="{7E3C2319-FE72-48D2-94C4-169090472583}" type="pres">
      <dgm:prSet presAssocID="{997E7CAF-8459-45AB-954A-E1FE897D0594}" presName="child" presStyleLbl="alignAccFollow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45F141-EFDB-4F3A-824E-CC42B797D313}" type="pres">
      <dgm:prSet presAssocID="{F5833F94-8766-48BB-AE33-81710347335E}" presName="sibTrans" presStyleLbl="sibTrans2D1" presStyleIdx="2" presStyleCnt="3"/>
      <dgm:spPr/>
      <dgm:t>
        <a:bodyPr/>
        <a:lstStyle/>
        <a:p>
          <a:endParaRPr lang="ru-RU"/>
        </a:p>
      </dgm:t>
    </dgm:pt>
    <dgm:pt modelId="{E6FC2BA7-6A61-4476-9631-7B52452FABA9}" type="pres">
      <dgm:prSet presAssocID="{FD4B4F22-6F05-4662-8321-A10BAA34B37B}" presName="child" presStyleLbl="alignAccFollow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C3F106B-0208-4BF7-A3AD-3124987B1E44}" type="presOf" srcId="{9A617587-834E-4B7B-ACF2-8963D5F1D3E5}" destId="{DDC71681-1421-4E58-9217-B131688160E6}" srcOrd="0" destOrd="0" presId="urn:microsoft.com/office/officeart/2005/8/layout/lProcess1"/>
    <dgm:cxn modelId="{4CCEA584-07A1-43D2-AD96-55B6267895E3}" type="presOf" srcId="{FD4B4F22-6F05-4662-8321-A10BAA34B37B}" destId="{E6FC2BA7-6A61-4476-9631-7B52452FABA9}" srcOrd="0" destOrd="0" presId="urn:microsoft.com/office/officeart/2005/8/layout/lProcess1"/>
    <dgm:cxn modelId="{F9FA4DFC-64DC-43A2-A158-0EEC7483DB45}" type="presOf" srcId="{3DCB2FC3-CDD5-480A-A494-0A81B72D25DD}" destId="{A4C0F201-8AF3-4E53-AB0E-5D26337BEAA6}" srcOrd="0" destOrd="0" presId="urn:microsoft.com/office/officeart/2005/8/layout/lProcess1"/>
    <dgm:cxn modelId="{FD1B78CE-8B0E-4757-88F4-446AA46B83A1}" srcId="{3DCB2FC3-CDD5-480A-A494-0A81B72D25DD}" destId="{9A617587-834E-4B7B-ACF2-8963D5F1D3E5}" srcOrd="0" destOrd="0" parTransId="{FE9A9B24-0CFD-4D2D-9C17-8FAE6F312645}" sibTransId="{DFEB6A3C-18D4-4101-B4FD-6300A29CD837}"/>
    <dgm:cxn modelId="{ABC9535B-36FB-4974-8E2D-A7D8E2565339}" type="presOf" srcId="{DFEB6A3C-18D4-4101-B4FD-6300A29CD837}" destId="{5974FBA7-BEFE-49A8-9160-1C126B35448F}" srcOrd="0" destOrd="0" presId="urn:microsoft.com/office/officeart/2005/8/layout/lProcess1"/>
    <dgm:cxn modelId="{5FDF39E8-8868-4207-9997-1DC33E6BF976}" srcId="{3DCB2FC3-CDD5-480A-A494-0A81B72D25DD}" destId="{FD4B4F22-6F05-4662-8321-A10BAA34B37B}" srcOrd="2" destOrd="0" parTransId="{33750484-D560-409E-9206-B82C0A60998B}" sibTransId="{A1774F4B-56E0-4D94-8E0B-4BBF88B6959C}"/>
    <dgm:cxn modelId="{AEF7A17C-070E-49A5-BE4F-F27CC9F8B4D0}" type="presOf" srcId="{997E7CAF-8459-45AB-954A-E1FE897D0594}" destId="{7E3C2319-FE72-48D2-94C4-169090472583}" srcOrd="0" destOrd="0" presId="urn:microsoft.com/office/officeart/2005/8/layout/lProcess1"/>
    <dgm:cxn modelId="{4B40053B-2E76-4948-8545-033DE9E594BE}" srcId="{90EFA633-795E-4BF4-8A66-F5B0CCB806E9}" destId="{3DCB2FC3-CDD5-480A-A494-0A81B72D25DD}" srcOrd="0" destOrd="0" parTransId="{D970C55F-DF69-448B-812A-6DFACA7940A6}" sibTransId="{4C8E4BF2-BE5F-4279-AA1C-BCDC25781A06}"/>
    <dgm:cxn modelId="{626CD4C6-DEDD-4507-B227-119EACB0D0E2}" type="presOf" srcId="{F5833F94-8766-48BB-AE33-81710347335E}" destId="{9545F141-EFDB-4F3A-824E-CC42B797D313}" srcOrd="0" destOrd="0" presId="urn:microsoft.com/office/officeart/2005/8/layout/lProcess1"/>
    <dgm:cxn modelId="{510D0318-5EDD-417E-886E-331A955084E5}" type="presOf" srcId="{FE9A9B24-0CFD-4D2D-9C17-8FAE6F312645}" destId="{9D58BC5E-4F6B-479C-B55C-70991C17A1C5}" srcOrd="0" destOrd="0" presId="urn:microsoft.com/office/officeart/2005/8/layout/lProcess1"/>
    <dgm:cxn modelId="{ADECCD80-246A-4514-9380-2F67154522CB}" type="presOf" srcId="{90EFA633-795E-4BF4-8A66-F5B0CCB806E9}" destId="{74A9410B-7F4B-4D15-A3AA-DD3B167D81B9}" srcOrd="0" destOrd="0" presId="urn:microsoft.com/office/officeart/2005/8/layout/lProcess1"/>
    <dgm:cxn modelId="{B271DF99-4C22-4F7D-AD33-FD32DD49B39F}" srcId="{3DCB2FC3-CDD5-480A-A494-0A81B72D25DD}" destId="{997E7CAF-8459-45AB-954A-E1FE897D0594}" srcOrd="1" destOrd="0" parTransId="{A828DD9B-FD8C-4560-A22B-F3909A03492D}" sibTransId="{F5833F94-8766-48BB-AE33-81710347335E}"/>
    <dgm:cxn modelId="{978E492A-70CF-466B-925F-1C2CE41F458C}" type="presParOf" srcId="{74A9410B-7F4B-4D15-A3AA-DD3B167D81B9}" destId="{13860DD3-317D-4996-80D8-42EF39B68658}" srcOrd="0" destOrd="0" presId="urn:microsoft.com/office/officeart/2005/8/layout/lProcess1"/>
    <dgm:cxn modelId="{64AD9516-F764-4DC0-B46C-2745B8405A2C}" type="presParOf" srcId="{13860DD3-317D-4996-80D8-42EF39B68658}" destId="{A4C0F201-8AF3-4E53-AB0E-5D26337BEAA6}" srcOrd="0" destOrd="0" presId="urn:microsoft.com/office/officeart/2005/8/layout/lProcess1"/>
    <dgm:cxn modelId="{B899897E-75D5-4539-9F66-0D14A038A8D5}" type="presParOf" srcId="{13860DD3-317D-4996-80D8-42EF39B68658}" destId="{9D58BC5E-4F6B-479C-B55C-70991C17A1C5}" srcOrd="1" destOrd="0" presId="urn:microsoft.com/office/officeart/2005/8/layout/lProcess1"/>
    <dgm:cxn modelId="{BC6DAA03-6D51-44D8-AE4D-80A7640A3A16}" type="presParOf" srcId="{13860DD3-317D-4996-80D8-42EF39B68658}" destId="{DDC71681-1421-4E58-9217-B131688160E6}" srcOrd="2" destOrd="0" presId="urn:microsoft.com/office/officeart/2005/8/layout/lProcess1"/>
    <dgm:cxn modelId="{3382B619-A488-4ED0-B0D2-6ACA749CE501}" type="presParOf" srcId="{13860DD3-317D-4996-80D8-42EF39B68658}" destId="{5974FBA7-BEFE-49A8-9160-1C126B35448F}" srcOrd="3" destOrd="0" presId="urn:microsoft.com/office/officeart/2005/8/layout/lProcess1"/>
    <dgm:cxn modelId="{16B13D49-F3E7-4F14-A10D-09990E2E71E1}" type="presParOf" srcId="{13860DD3-317D-4996-80D8-42EF39B68658}" destId="{7E3C2319-FE72-48D2-94C4-169090472583}" srcOrd="4" destOrd="0" presId="urn:microsoft.com/office/officeart/2005/8/layout/lProcess1"/>
    <dgm:cxn modelId="{3005E258-E7B5-49A0-98AC-CD41951CF4CD}" type="presParOf" srcId="{13860DD3-317D-4996-80D8-42EF39B68658}" destId="{9545F141-EFDB-4F3A-824E-CC42B797D313}" srcOrd="5" destOrd="0" presId="urn:microsoft.com/office/officeart/2005/8/layout/lProcess1"/>
    <dgm:cxn modelId="{047224AA-837C-4C2E-AEEC-DE4F67AF12ED}" type="presParOf" srcId="{13860DD3-317D-4996-80D8-42EF39B68658}" destId="{E6FC2BA7-6A61-4476-9631-7B52452FABA9}" srcOrd="6" destOrd="0" presId="urn:microsoft.com/office/officeart/2005/8/layout/lProcess1"/>
  </dgm:cxnLst>
  <dgm:bg>
    <a:noFill/>
  </dgm:bg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0EFA633-795E-4BF4-8A66-F5B0CCB806E9}" type="doc">
      <dgm:prSet loTypeId="urn:microsoft.com/office/officeart/2005/8/layout/lProcess1" loCatId="process" qsTypeId="urn:microsoft.com/office/officeart/2005/8/quickstyle/3d4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3DCB2FC3-CDD5-480A-A494-0A81B72D25DD}">
      <dgm:prSet phldrT="[Текст]"/>
      <dgm:spPr/>
      <dgm:t>
        <a:bodyPr/>
        <a:lstStyle/>
        <a:p>
          <a:r>
            <a:rPr lang="ru-RU" dirty="0" smtClean="0"/>
            <a:t>  Поступки (слова, мысли, отношения) </a:t>
          </a:r>
          <a:r>
            <a:rPr lang="ru-RU" dirty="0" smtClean="0"/>
            <a:t>героев</a:t>
          </a:r>
          <a:endParaRPr lang="ru-RU" dirty="0"/>
        </a:p>
      </dgm:t>
    </dgm:pt>
    <dgm:pt modelId="{D970C55F-DF69-448B-812A-6DFACA7940A6}" type="parTrans" cxnId="{4B40053B-2E76-4948-8545-033DE9E594BE}">
      <dgm:prSet/>
      <dgm:spPr/>
      <dgm:t>
        <a:bodyPr/>
        <a:lstStyle/>
        <a:p>
          <a:endParaRPr lang="ru-RU"/>
        </a:p>
      </dgm:t>
    </dgm:pt>
    <dgm:pt modelId="{4C8E4BF2-BE5F-4279-AA1C-BCDC25781A06}" type="sibTrans" cxnId="{4B40053B-2E76-4948-8545-033DE9E594BE}">
      <dgm:prSet/>
      <dgm:spPr/>
      <dgm:t>
        <a:bodyPr/>
        <a:lstStyle/>
        <a:p>
          <a:endParaRPr lang="ru-RU"/>
        </a:p>
      </dgm:t>
    </dgm:pt>
    <dgm:pt modelId="{9A617587-834E-4B7B-ACF2-8963D5F1D3E5}">
      <dgm:prSet phldrT="[Текст]"/>
      <dgm:spPr/>
      <dgm:t>
        <a:bodyPr/>
        <a:lstStyle/>
        <a:p>
          <a:r>
            <a:rPr lang="ru-RU" b="1" dirty="0" smtClean="0"/>
            <a:t> Положительные </a:t>
          </a:r>
          <a:r>
            <a:rPr lang="ru-RU" b="1" dirty="0" smtClean="0"/>
            <a:t>или отрицательные человеческие качества </a:t>
          </a:r>
          <a:r>
            <a:rPr lang="ru-RU" b="1" dirty="0" smtClean="0"/>
            <a:t>проявляющиеся </a:t>
          </a:r>
          <a:r>
            <a:rPr lang="ru-RU" b="1" dirty="0" smtClean="0"/>
            <a:t>в этих поступках, </a:t>
          </a:r>
          <a:r>
            <a:rPr lang="ru-RU" b="1" dirty="0" smtClean="0"/>
            <a:t>отношениях </a:t>
          </a:r>
          <a:endParaRPr lang="ru-RU" b="1" dirty="0"/>
        </a:p>
      </dgm:t>
    </dgm:pt>
    <dgm:pt modelId="{FE9A9B24-0CFD-4D2D-9C17-8FAE6F312645}" type="parTrans" cxnId="{FD1B78CE-8B0E-4757-88F4-446AA46B83A1}">
      <dgm:prSet/>
      <dgm:spPr/>
      <dgm:t>
        <a:bodyPr/>
        <a:lstStyle/>
        <a:p>
          <a:endParaRPr lang="ru-RU"/>
        </a:p>
      </dgm:t>
    </dgm:pt>
    <dgm:pt modelId="{DFEB6A3C-18D4-4101-B4FD-6300A29CD837}" type="sibTrans" cxnId="{FD1B78CE-8B0E-4757-88F4-446AA46B83A1}">
      <dgm:prSet/>
      <dgm:spPr/>
      <dgm:t>
        <a:bodyPr/>
        <a:lstStyle/>
        <a:p>
          <a:endParaRPr lang="ru-RU"/>
        </a:p>
      </dgm:t>
    </dgm:pt>
    <dgm:pt modelId="{997E7CAF-8459-45AB-954A-E1FE897D0594}">
      <dgm:prSet phldrT="[Текст]"/>
      <dgm:spPr/>
      <dgm:t>
        <a:bodyPr/>
        <a:lstStyle/>
        <a:p>
          <a:r>
            <a:rPr lang="ru-RU" b="1" dirty="0" smtClean="0"/>
            <a:t> Абстрактные </a:t>
          </a:r>
          <a:r>
            <a:rPr lang="ru-RU" b="1" dirty="0" smtClean="0"/>
            <a:t>существительные   </a:t>
          </a:r>
          <a:r>
            <a:rPr lang="ru-RU" b="1" dirty="0" smtClean="0"/>
            <a:t> </a:t>
          </a:r>
        </a:p>
        <a:p>
          <a:r>
            <a:rPr lang="ru-RU" b="1" dirty="0" smtClean="0"/>
            <a:t>(</a:t>
          </a:r>
          <a:r>
            <a:rPr lang="ru-RU" b="1" i="1" dirty="0" smtClean="0"/>
            <a:t>долг, честь, совесть, благородство – равнодушие, черствость, эгоизм</a:t>
          </a:r>
          <a:r>
            <a:rPr lang="ru-RU" b="1" dirty="0" smtClean="0"/>
            <a:t>)</a:t>
          </a:r>
          <a:endParaRPr lang="ru-RU" b="1" dirty="0"/>
        </a:p>
      </dgm:t>
    </dgm:pt>
    <dgm:pt modelId="{A828DD9B-FD8C-4560-A22B-F3909A03492D}" type="parTrans" cxnId="{B271DF99-4C22-4F7D-AD33-FD32DD49B39F}">
      <dgm:prSet/>
      <dgm:spPr/>
      <dgm:t>
        <a:bodyPr/>
        <a:lstStyle/>
        <a:p>
          <a:endParaRPr lang="ru-RU"/>
        </a:p>
      </dgm:t>
    </dgm:pt>
    <dgm:pt modelId="{F5833F94-8766-48BB-AE33-81710347335E}" type="sibTrans" cxnId="{B271DF99-4C22-4F7D-AD33-FD32DD49B39F}">
      <dgm:prSet/>
      <dgm:spPr/>
      <dgm:t>
        <a:bodyPr/>
        <a:lstStyle/>
        <a:p>
          <a:endParaRPr lang="ru-RU"/>
        </a:p>
      </dgm:t>
    </dgm:pt>
    <dgm:pt modelId="{FD4B4F22-6F05-4662-8321-A10BAA34B37B}">
      <dgm:prSet/>
      <dgm:spPr/>
      <dgm:t>
        <a:bodyPr/>
        <a:lstStyle/>
        <a:p>
          <a:endParaRPr lang="en-US" b="1" dirty="0" smtClean="0"/>
        </a:p>
        <a:p>
          <a:r>
            <a:rPr lang="ru-RU" b="1" dirty="0" smtClean="0"/>
            <a:t> Формулировка проблемы с использованием выявленных ключевых слов</a:t>
          </a:r>
          <a:r>
            <a:rPr lang="ru-RU" b="1" dirty="0" smtClean="0"/>
            <a:t/>
          </a:r>
          <a:br>
            <a:rPr lang="ru-RU" b="1" dirty="0" smtClean="0"/>
          </a:br>
          <a:endParaRPr lang="ru-RU" b="1" dirty="0"/>
        </a:p>
      </dgm:t>
    </dgm:pt>
    <dgm:pt modelId="{33750484-D560-409E-9206-B82C0A60998B}" type="parTrans" cxnId="{5FDF39E8-8868-4207-9997-1DC33E6BF976}">
      <dgm:prSet/>
      <dgm:spPr/>
      <dgm:t>
        <a:bodyPr/>
        <a:lstStyle/>
        <a:p>
          <a:endParaRPr lang="ru-RU"/>
        </a:p>
      </dgm:t>
    </dgm:pt>
    <dgm:pt modelId="{A1774F4B-56E0-4D94-8E0B-4BBF88B6959C}" type="sibTrans" cxnId="{5FDF39E8-8868-4207-9997-1DC33E6BF976}">
      <dgm:prSet/>
      <dgm:spPr/>
      <dgm:t>
        <a:bodyPr/>
        <a:lstStyle/>
        <a:p>
          <a:endParaRPr lang="ru-RU"/>
        </a:p>
      </dgm:t>
    </dgm:pt>
    <dgm:pt modelId="{74A9410B-7F4B-4D15-A3AA-DD3B167D81B9}" type="pres">
      <dgm:prSet presAssocID="{90EFA633-795E-4BF4-8A66-F5B0CCB806E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3860DD3-317D-4996-80D8-42EF39B68658}" type="pres">
      <dgm:prSet presAssocID="{3DCB2FC3-CDD5-480A-A494-0A81B72D25DD}" presName="vertFlow" presStyleCnt="0"/>
      <dgm:spPr/>
      <dgm:t>
        <a:bodyPr/>
        <a:lstStyle/>
        <a:p>
          <a:endParaRPr lang="ru-RU"/>
        </a:p>
      </dgm:t>
    </dgm:pt>
    <dgm:pt modelId="{A4C0F201-8AF3-4E53-AB0E-5D26337BEAA6}" type="pres">
      <dgm:prSet presAssocID="{3DCB2FC3-CDD5-480A-A494-0A81B72D25DD}" presName="header" presStyleLbl="node1" presStyleIdx="0" presStyleCnt="1" custScaleX="170308"/>
      <dgm:spPr/>
      <dgm:t>
        <a:bodyPr/>
        <a:lstStyle/>
        <a:p>
          <a:endParaRPr lang="ru-RU"/>
        </a:p>
      </dgm:t>
    </dgm:pt>
    <dgm:pt modelId="{9D58BC5E-4F6B-479C-B55C-70991C17A1C5}" type="pres">
      <dgm:prSet presAssocID="{FE9A9B24-0CFD-4D2D-9C17-8FAE6F312645}" presName="parTrans" presStyleLbl="sibTrans2D1" presStyleIdx="0" presStyleCnt="3"/>
      <dgm:spPr/>
      <dgm:t>
        <a:bodyPr/>
        <a:lstStyle/>
        <a:p>
          <a:endParaRPr lang="ru-RU"/>
        </a:p>
      </dgm:t>
    </dgm:pt>
    <dgm:pt modelId="{DDC71681-1421-4E58-9217-B131688160E6}" type="pres">
      <dgm:prSet presAssocID="{9A617587-834E-4B7B-ACF2-8963D5F1D3E5}" presName="child" presStyleLbl="alignAccFollow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74FBA7-BEFE-49A8-9160-1C126B35448F}" type="pres">
      <dgm:prSet presAssocID="{DFEB6A3C-18D4-4101-B4FD-6300A29CD837}" presName="sibTrans" presStyleLbl="sibTrans2D1" presStyleIdx="1" presStyleCnt="3"/>
      <dgm:spPr/>
      <dgm:t>
        <a:bodyPr/>
        <a:lstStyle/>
        <a:p>
          <a:endParaRPr lang="ru-RU"/>
        </a:p>
      </dgm:t>
    </dgm:pt>
    <dgm:pt modelId="{7E3C2319-FE72-48D2-94C4-169090472583}" type="pres">
      <dgm:prSet presAssocID="{997E7CAF-8459-45AB-954A-E1FE897D0594}" presName="child" presStyleLbl="alignAccFollow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45F141-EFDB-4F3A-824E-CC42B797D313}" type="pres">
      <dgm:prSet presAssocID="{F5833F94-8766-48BB-AE33-81710347335E}" presName="sibTrans" presStyleLbl="sibTrans2D1" presStyleIdx="2" presStyleCnt="3"/>
      <dgm:spPr/>
      <dgm:t>
        <a:bodyPr/>
        <a:lstStyle/>
        <a:p>
          <a:endParaRPr lang="ru-RU"/>
        </a:p>
      </dgm:t>
    </dgm:pt>
    <dgm:pt modelId="{E6FC2BA7-6A61-4476-9631-7B52452FABA9}" type="pres">
      <dgm:prSet presAssocID="{FD4B4F22-6F05-4662-8321-A10BAA34B37B}" presName="child" presStyleLbl="alignAccFollow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228CCFF-1D6D-4A29-84E0-70E8839CF45D}" type="presOf" srcId="{90EFA633-795E-4BF4-8A66-F5B0CCB806E9}" destId="{74A9410B-7F4B-4D15-A3AA-DD3B167D81B9}" srcOrd="0" destOrd="0" presId="urn:microsoft.com/office/officeart/2005/8/layout/lProcess1"/>
    <dgm:cxn modelId="{FD1B78CE-8B0E-4757-88F4-446AA46B83A1}" srcId="{3DCB2FC3-CDD5-480A-A494-0A81B72D25DD}" destId="{9A617587-834E-4B7B-ACF2-8963D5F1D3E5}" srcOrd="0" destOrd="0" parTransId="{FE9A9B24-0CFD-4D2D-9C17-8FAE6F312645}" sibTransId="{DFEB6A3C-18D4-4101-B4FD-6300A29CD837}"/>
    <dgm:cxn modelId="{1D866553-A34B-4E91-B7BD-96B033B4FC1B}" type="presOf" srcId="{FE9A9B24-0CFD-4D2D-9C17-8FAE6F312645}" destId="{9D58BC5E-4F6B-479C-B55C-70991C17A1C5}" srcOrd="0" destOrd="0" presId="urn:microsoft.com/office/officeart/2005/8/layout/lProcess1"/>
    <dgm:cxn modelId="{5FDF39E8-8868-4207-9997-1DC33E6BF976}" srcId="{3DCB2FC3-CDD5-480A-A494-0A81B72D25DD}" destId="{FD4B4F22-6F05-4662-8321-A10BAA34B37B}" srcOrd="2" destOrd="0" parTransId="{33750484-D560-409E-9206-B82C0A60998B}" sibTransId="{A1774F4B-56E0-4D94-8E0B-4BBF88B6959C}"/>
    <dgm:cxn modelId="{4B40053B-2E76-4948-8545-033DE9E594BE}" srcId="{90EFA633-795E-4BF4-8A66-F5B0CCB806E9}" destId="{3DCB2FC3-CDD5-480A-A494-0A81B72D25DD}" srcOrd="0" destOrd="0" parTransId="{D970C55F-DF69-448B-812A-6DFACA7940A6}" sibTransId="{4C8E4BF2-BE5F-4279-AA1C-BCDC25781A06}"/>
    <dgm:cxn modelId="{12E2E59F-0878-41B8-B4F1-96EB038C3FEF}" type="presOf" srcId="{F5833F94-8766-48BB-AE33-81710347335E}" destId="{9545F141-EFDB-4F3A-824E-CC42B797D313}" srcOrd="0" destOrd="0" presId="urn:microsoft.com/office/officeart/2005/8/layout/lProcess1"/>
    <dgm:cxn modelId="{44C3CDC8-ADEA-4972-9CE3-F7A18895E525}" type="presOf" srcId="{DFEB6A3C-18D4-4101-B4FD-6300A29CD837}" destId="{5974FBA7-BEFE-49A8-9160-1C126B35448F}" srcOrd="0" destOrd="0" presId="urn:microsoft.com/office/officeart/2005/8/layout/lProcess1"/>
    <dgm:cxn modelId="{35DD3AAB-E58B-4C63-BD2C-3CEAA2063C86}" type="presOf" srcId="{3DCB2FC3-CDD5-480A-A494-0A81B72D25DD}" destId="{A4C0F201-8AF3-4E53-AB0E-5D26337BEAA6}" srcOrd="0" destOrd="0" presId="urn:microsoft.com/office/officeart/2005/8/layout/lProcess1"/>
    <dgm:cxn modelId="{1E8E8D3A-CB14-4EA5-8A46-E7E436D90B2B}" type="presOf" srcId="{FD4B4F22-6F05-4662-8321-A10BAA34B37B}" destId="{E6FC2BA7-6A61-4476-9631-7B52452FABA9}" srcOrd="0" destOrd="0" presId="urn:microsoft.com/office/officeart/2005/8/layout/lProcess1"/>
    <dgm:cxn modelId="{443872BE-3D3C-4C5F-A49C-18184EE74B87}" type="presOf" srcId="{9A617587-834E-4B7B-ACF2-8963D5F1D3E5}" destId="{DDC71681-1421-4E58-9217-B131688160E6}" srcOrd="0" destOrd="0" presId="urn:microsoft.com/office/officeart/2005/8/layout/lProcess1"/>
    <dgm:cxn modelId="{42DB23D2-C22F-4AA9-82D4-646B49546795}" type="presOf" srcId="{997E7CAF-8459-45AB-954A-E1FE897D0594}" destId="{7E3C2319-FE72-48D2-94C4-169090472583}" srcOrd="0" destOrd="0" presId="urn:microsoft.com/office/officeart/2005/8/layout/lProcess1"/>
    <dgm:cxn modelId="{B271DF99-4C22-4F7D-AD33-FD32DD49B39F}" srcId="{3DCB2FC3-CDD5-480A-A494-0A81B72D25DD}" destId="{997E7CAF-8459-45AB-954A-E1FE897D0594}" srcOrd="1" destOrd="0" parTransId="{A828DD9B-FD8C-4560-A22B-F3909A03492D}" sibTransId="{F5833F94-8766-48BB-AE33-81710347335E}"/>
    <dgm:cxn modelId="{04E37C50-F279-4E22-9E93-C04F3E20E709}" type="presParOf" srcId="{74A9410B-7F4B-4D15-A3AA-DD3B167D81B9}" destId="{13860DD3-317D-4996-80D8-42EF39B68658}" srcOrd="0" destOrd="0" presId="urn:microsoft.com/office/officeart/2005/8/layout/lProcess1"/>
    <dgm:cxn modelId="{828F5CEA-068C-4582-9A62-35B4A309070C}" type="presParOf" srcId="{13860DD3-317D-4996-80D8-42EF39B68658}" destId="{A4C0F201-8AF3-4E53-AB0E-5D26337BEAA6}" srcOrd="0" destOrd="0" presId="urn:microsoft.com/office/officeart/2005/8/layout/lProcess1"/>
    <dgm:cxn modelId="{D53F0743-AAA3-453A-AC72-E56CAB3F7A11}" type="presParOf" srcId="{13860DD3-317D-4996-80D8-42EF39B68658}" destId="{9D58BC5E-4F6B-479C-B55C-70991C17A1C5}" srcOrd="1" destOrd="0" presId="urn:microsoft.com/office/officeart/2005/8/layout/lProcess1"/>
    <dgm:cxn modelId="{C7B48506-E99A-4AE7-80E7-90FC32E9BD00}" type="presParOf" srcId="{13860DD3-317D-4996-80D8-42EF39B68658}" destId="{DDC71681-1421-4E58-9217-B131688160E6}" srcOrd="2" destOrd="0" presId="urn:microsoft.com/office/officeart/2005/8/layout/lProcess1"/>
    <dgm:cxn modelId="{B8AB03CB-163D-4E15-B59B-2D0E0C40CE14}" type="presParOf" srcId="{13860DD3-317D-4996-80D8-42EF39B68658}" destId="{5974FBA7-BEFE-49A8-9160-1C126B35448F}" srcOrd="3" destOrd="0" presId="urn:microsoft.com/office/officeart/2005/8/layout/lProcess1"/>
    <dgm:cxn modelId="{04839FEA-FA19-4454-91E8-2414D09965E8}" type="presParOf" srcId="{13860DD3-317D-4996-80D8-42EF39B68658}" destId="{7E3C2319-FE72-48D2-94C4-169090472583}" srcOrd="4" destOrd="0" presId="urn:microsoft.com/office/officeart/2005/8/layout/lProcess1"/>
    <dgm:cxn modelId="{252E4D41-1C8A-429B-A48D-3F7485C94FBF}" type="presParOf" srcId="{13860DD3-317D-4996-80D8-42EF39B68658}" destId="{9545F141-EFDB-4F3A-824E-CC42B797D313}" srcOrd="5" destOrd="0" presId="urn:microsoft.com/office/officeart/2005/8/layout/lProcess1"/>
    <dgm:cxn modelId="{6A5597A5-7850-4000-A059-CE13BDEC0C30}" type="presParOf" srcId="{13860DD3-317D-4996-80D8-42EF39B68658}" destId="{E6FC2BA7-6A61-4476-9631-7B52452FABA9}" srcOrd="6" destOrd="0" presId="urn:microsoft.com/office/officeart/2005/8/layout/lProcess1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50662E7-F9F0-4138-94E5-3F218AD4962E}" type="doc">
      <dgm:prSet loTypeId="urn:microsoft.com/office/officeart/2005/8/layout/hierarchy1" loCatId="hierarchy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E1D9C495-CFB3-43BA-9A35-009724F681EC}">
      <dgm:prSet phldrT="[Текст]" custT="1"/>
      <dgm:spPr/>
      <dgm:t>
        <a:bodyPr/>
        <a:lstStyle/>
        <a:p>
          <a:r>
            <a:rPr lang="ru-RU" sz="3200" dirty="0" smtClean="0"/>
            <a:t>Тезис</a:t>
          </a:r>
          <a:endParaRPr lang="ru-RU" sz="3200" dirty="0"/>
        </a:p>
      </dgm:t>
    </dgm:pt>
    <dgm:pt modelId="{79DC0321-08D4-41BB-AFF0-555B261CB48D}" type="parTrans" cxnId="{89CA1609-380C-466F-9D36-A5346C873E60}">
      <dgm:prSet/>
      <dgm:spPr/>
      <dgm:t>
        <a:bodyPr/>
        <a:lstStyle/>
        <a:p>
          <a:endParaRPr lang="ru-RU"/>
        </a:p>
      </dgm:t>
    </dgm:pt>
    <dgm:pt modelId="{7DCA667B-D21E-42F3-B889-38F4426F788F}" type="sibTrans" cxnId="{89CA1609-380C-466F-9D36-A5346C873E60}">
      <dgm:prSet/>
      <dgm:spPr/>
      <dgm:t>
        <a:bodyPr/>
        <a:lstStyle/>
        <a:p>
          <a:endParaRPr lang="ru-RU"/>
        </a:p>
      </dgm:t>
    </dgm:pt>
    <dgm:pt modelId="{BED0C662-5E2F-412C-83CA-DD6B4074D280}">
      <dgm:prSet phldrT="[Текст]" custT="1"/>
      <dgm:spPr/>
      <dgm:t>
        <a:bodyPr/>
        <a:lstStyle/>
        <a:p>
          <a:r>
            <a:rPr lang="ru-RU" sz="2400" dirty="0" smtClean="0"/>
            <a:t>Аргумент 1</a:t>
          </a:r>
          <a:endParaRPr lang="ru-RU" sz="2400" dirty="0"/>
        </a:p>
      </dgm:t>
    </dgm:pt>
    <dgm:pt modelId="{04FDB9F4-3135-4E17-A289-AADCFE3D4AF5}" type="parTrans" cxnId="{65D476F8-7416-4BD1-94E0-1BA8004160F1}">
      <dgm:prSet/>
      <dgm:spPr/>
      <dgm:t>
        <a:bodyPr/>
        <a:lstStyle/>
        <a:p>
          <a:endParaRPr lang="ru-RU"/>
        </a:p>
      </dgm:t>
    </dgm:pt>
    <dgm:pt modelId="{5F22B8B0-5C1C-4633-AE18-1767674D889E}" type="sibTrans" cxnId="{65D476F8-7416-4BD1-94E0-1BA8004160F1}">
      <dgm:prSet/>
      <dgm:spPr/>
      <dgm:t>
        <a:bodyPr/>
        <a:lstStyle/>
        <a:p>
          <a:endParaRPr lang="ru-RU"/>
        </a:p>
      </dgm:t>
    </dgm:pt>
    <dgm:pt modelId="{20995C47-7D79-4CA7-BF67-AD0D1650136C}">
      <dgm:prSet phldrT="[Текст]" custT="1"/>
      <dgm:spPr/>
      <dgm:t>
        <a:bodyPr/>
        <a:lstStyle/>
        <a:p>
          <a:r>
            <a:rPr lang="ru-RU" sz="3200" dirty="0" smtClean="0"/>
            <a:t>Вывод</a:t>
          </a:r>
          <a:endParaRPr lang="ru-RU" sz="3200" dirty="0"/>
        </a:p>
      </dgm:t>
    </dgm:pt>
    <dgm:pt modelId="{0121CF1D-DD75-4F8B-9791-65F06BD68B0F}" type="parTrans" cxnId="{C5E7127F-7985-464E-B72E-B621E023EEA4}">
      <dgm:prSet/>
      <dgm:spPr/>
      <dgm:t>
        <a:bodyPr/>
        <a:lstStyle/>
        <a:p>
          <a:endParaRPr lang="ru-RU"/>
        </a:p>
      </dgm:t>
    </dgm:pt>
    <dgm:pt modelId="{2A784400-37F4-43E1-8CB7-E36B80D57F68}" type="sibTrans" cxnId="{C5E7127F-7985-464E-B72E-B621E023EEA4}">
      <dgm:prSet/>
      <dgm:spPr/>
      <dgm:t>
        <a:bodyPr/>
        <a:lstStyle/>
        <a:p>
          <a:endParaRPr lang="ru-RU"/>
        </a:p>
      </dgm:t>
    </dgm:pt>
    <dgm:pt modelId="{BF2E6F62-24FF-4AFE-884F-9E555AB4E745}">
      <dgm:prSet phldrT="[Текст]" custT="1"/>
      <dgm:spPr/>
      <dgm:t>
        <a:bodyPr/>
        <a:lstStyle/>
        <a:p>
          <a:r>
            <a:rPr lang="ru-RU" sz="2400" dirty="0" smtClean="0"/>
            <a:t>Аргумент 2</a:t>
          </a:r>
          <a:endParaRPr lang="ru-RU" sz="2400" dirty="0"/>
        </a:p>
      </dgm:t>
    </dgm:pt>
    <dgm:pt modelId="{A9A978A4-3300-475E-9024-D58EE83A6AFA}" type="parTrans" cxnId="{704ECBEA-79CA-4182-AC58-5FDCB6AABA97}">
      <dgm:prSet/>
      <dgm:spPr/>
      <dgm:t>
        <a:bodyPr/>
        <a:lstStyle/>
        <a:p>
          <a:endParaRPr lang="ru-RU"/>
        </a:p>
      </dgm:t>
    </dgm:pt>
    <dgm:pt modelId="{2F1A6A4B-1DC8-4FB2-9241-17AF138754A2}" type="sibTrans" cxnId="{704ECBEA-79CA-4182-AC58-5FDCB6AABA97}">
      <dgm:prSet/>
      <dgm:spPr/>
      <dgm:t>
        <a:bodyPr/>
        <a:lstStyle/>
        <a:p>
          <a:endParaRPr lang="ru-RU"/>
        </a:p>
      </dgm:t>
    </dgm:pt>
    <dgm:pt modelId="{28F10F95-A82E-4C3D-BAD7-96C96300D0DA}" type="pres">
      <dgm:prSet presAssocID="{E50662E7-F9F0-4138-94E5-3F218AD4962E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DDAF0E1-4734-4BFE-A2E4-D253CA27CB40}" type="pres">
      <dgm:prSet presAssocID="{E1D9C495-CFB3-43BA-9A35-009724F681EC}" presName="hierRoot1" presStyleCnt="0"/>
      <dgm:spPr/>
      <dgm:t>
        <a:bodyPr/>
        <a:lstStyle/>
        <a:p>
          <a:endParaRPr lang="ru-RU"/>
        </a:p>
      </dgm:t>
    </dgm:pt>
    <dgm:pt modelId="{74D9EFFF-E536-4E01-ABD8-DF642407F96E}" type="pres">
      <dgm:prSet presAssocID="{E1D9C495-CFB3-43BA-9A35-009724F681EC}" presName="composite" presStyleCnt="0"/>
      <dgm:spPr/>
      <dgm:t>
        <a:bodyPr/>
        <a:lstStyle/>
        <a:p>
          <a:endParaRPr lang="ru-RU"/>
        </a:p>
      </dgm:t>
    </dgm:pt>
    <dgm:pt modelId="{CEDEF996-5B9A-41BB-B63F-D90E67992826}" type="pres">
      <dgm:prSet presAssocID="{E1D9C495-CFB3-43BA-9A35-009724F681EC}" presName="background" presStyleLbl="node0" presStyleIdx="0" presStyleCnt="1"/>
      <dgm:spPr/>
      <dgm:t>
        <a:bodyPr/>
        <a:lstStyle/>
        <a:p>
          <a:endParaRPr lang="ru-RU"/>
        </a:p>
      </dgm:t>
    </dgm:pt>
    <dgm:pt modelId="{295D4E2F-C28B-4FA2-AF2F-5337EACC8447}" type="pres">
      <dgm:prSet presAssocID="{E1D9C495-CFB3-43BA-9A35-009724F681EC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E2BFFB1-2162-465A-99AA-0FC5CE31E3C6}" type="pres">
      <dgm:prSet presAssocID="{E1D9C495-CFB3-43BA-9A35-009724F681EC}" presName="hierChild2" presStyleCnt="0"/>
      <dgm:spPr/>
      <dgm:t>
        <a:bodyPr/>
        <a:lstStyle/>
        <a:p>
          <a:endParaRPr lang="ru-RU"/>
        </a:p>
      </dgm:t>
    </dgm:pt>
    <dgm:pt modelId="{0B7D6FEA-DF1E-4AD4-9061-7929877B4930}" type="pres">
      <dgm:prSet presAssocID="{04FDB9F4-3135-4E17-A289-AADCFE3D4AF5}" presName="Name10" presStyleLbl="parChTrans1D2" presStyleIdx="0" presStyleCnt="2"/>
      <dgm:spPr/>
      <dgm:t>
        <a:bodyPr/>
        <a:lstStyle/>
        <a:p>
          <a:endParaRPr lang="ru-RU"/>
        </a:p>
      </dgm:t>
    </dgm:pt>
    <dgm:pt modelId="{9C306722-2D3F-4AD3-A053-6ABA918A1E30}" type="pres">
      <dgm:prSet presAssocID="{BED0C662-5E2F-412C-83CA-DD6B4074D280}" presName="hierRoot2" presStyleCnt="0"/>
      <dgm:spPr/>
      <dgm:t>
        <a:bodyPr/>
        <a:lstStyle/>
        <a:p>
          <a:endParaRPr lang="ru-RU"/>
        </a:p>
      </dgm:t>
    </dgm:pt>
    <dgm:pt modelId="{51808E5A-38F5-4991-8DB3-7410C2AEB42B}" type="pres">
      <dgm:prSet presAssocID="{BED0C662-5E2F-412C-83CA-DD6B4074D280}" presName="composite2" presStyleCnt="0"/>
      <dgm:spPr/>
      <dgm:t>
        <a:bodyPr/>
        <a:lstStyle/>
        <a:p>
          <a:endParaRPr lang="ru-RU"/>
        </a:p>
      </dgm:t>
    </dgm:pt>
    <dgm:pt modelId="{6C72154F-4936-4E71-893E-BFD51BEB0FC6}" type="pres">
      <dgm:prSet presAssocID="{BED0C662-5E2F-412C-83CA-DD6B4074D280}" presName="background2" presStyleLbl="node2" presStyleIdx="0" presStyleCnt="2"/>
      <dgm:spPr/>
      <dgm:t>
        <a:bodyPr/>
        <a:lstStyle/>
        <a:p>
          <a:endParaRPr lang="ru-RU"/>
        </a:p>
      </dgm:t>
    </dgm:pt>
    <dgm:pt modelId="{21917423-3F7F-4DE4-8090-53F5B896FC80}" type="pres">
      <dgm:prSet presAssocID="{BED0C662-5E2F-412C-83CA-DD6B4074D280}" presName="text2" presStyleLbl="fgAcc2" presStyleIdx="0" presStyleCnt="2" custLinFactNeighborX="-17536" custLinFactNeighborY="262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1BC0847-2650-4E1A-9CA5-3367E68F9C51}" type="pres">
      <dgm:prSet presAssocID="{BED0C662-5E2F-412C-83CA-DD6B4074D280}" presName="hierChild3" presStyleCnt="0"/>
      <dgm:spPr/>
      <dgm:t>
        <a:bodyPr/>
        <a:lstStyle/>
        <a:p>
          <a:endParaRPr lang="ru-RU"/>
        </a:p>
      </dgm:t>
    </dgm:pt>
    <dgm:pt modelId="{8BFA2E73-C1A9-420E-B966-599B63FB7373}" type="pres">
      <dgm:prSet presAssocID="{0121CF1D-DD75-4F8B-9791-65F06BD68B0F}" presName="Name17" presStyleLbl="parChTrans1D3" presStyleIdx="0" presStyleCnt="1"/>
      <dgm:spPr/>
      <dgm:t>
        <a:bodyPr/>
        <a:lstStyle/>
        <a:p>
          <a:endParaRPr lang="ru-RU"/>
        </a:p>
      </dgm:t>
    </dgm:pt>
    <dgm:pt modelId="{7CECF9CD-0353-43DD-8C59-EFA12A4C59DB}" type="pres">
      <dgm:prSet presAssocID="{20995C47-7D79-4CA7-BF67-AD0D1650136C}" presName="hierRoot3" presStyleCnt="0"/>
      <dgm:spPr/>
      <dgm:t>
        <a:bodyPr/>
        <a:lstStyle/>
        <a:p>
          <a:endParaRPr lang="ru-RU"/>
        </a:p>
      </dgm:t>
    </dgm:pt>
    <dgm:pt modelId="{57A5D6EE-B569-4082-AAE9-771A802789BA}" type="pres">
      <dgm:prSet presAssocID="{20995C47-7D79-4CA7-BF67-AD0D1650136C}" presName="composite3" presStyleCnt="0"/>
      <dgm:spPr/>
      <dgm:t>
        <a:bodyPr/>
        <a:lstStyle/>
        <a:p>
          <a:endParaRPr lang="ru-RU"/>
        </a:p>
      </dgm:t>
    </dgm:pt>
    <dgm:pt modelId="{C828CBB4-57D7-4B5C-B563-62C2861BF8CE}" type="pres">
      <dgm:prSet presAssocID="{20995C47-7D79-4CA7-BF67-AD0D1650136C}" presName="background3" presStyleLbl="node3" presStyleIdx="0" presStyleCnt="1"/>
      <dgm:spPr/>
      <dgm:t>
        <a:bodyPr/>
        <a:lstStyle/>
        <a:p>
          <a:endParaRPr lang="ru-RU"/>
        </a:p>
      </dgm:t>
    </dgm:pt>
    <dgm:pt modelId="{10F02BE1-AF23-402B-93B9-1D640DF1565B}" type="pres">
      <dgm:prSet presAssocID="{20995C47-7D79-4CA7-BF67-AD0D1650136C}" presName="text3" presStyleLbl="fgAcc3" presStyleIdx="0" presStyleCnt="1" custScaleY="87233" custLinFactNeighborX="57021" custLinFactNeighborY="-104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83E88F1-F15B-4F21-8B22-AD094B19B2D7}" type="pres">
      <dgm:prSet presAssocID="{20995C47-7D79-4CA7-BF67-AD0D1650136C}" presName="hierChild4" presStyleCnt="0"/>
      <dgm:spPr/>
      <dgm:t>
        <a:bodyPr/>
        <a:lstStyle/>
        <a:p>
          <a:endParaRPr lang="ru-RU"/>
        </a:p>
      </dgm:t>
    </dgm:pt>
    <dgm:pt modelId="{0132003F-ED6F-4850-B7B1-B91EC3D67E15}" type="pres">
      <dgm:prSet presAssocID="{A9A978A4-3300-475E-9024-D58EE83A6AFA}" presName="Name10" presStyleLbl="parChTrans1D2" presStyleIdx="1" presStyleCnt="2"/>
      <dgm:spPr/>
      <dgm:t>
        <a:bodyPr/>
        <a:lstStyle/>
        <a:p>
          <a:endParaRPr lang="ru-RU"/>
        </a:p>
      </dgm:t>
    </dgm:pt>
    <dgm:pt modelId="{8DD4141F-4A22-47EF-9111-88C2E08DC918}" type="pres">
      <dgm:prSet presAssocID="{BF2E6F62-24FF-4AFE-884F-9E555AB4E745}" presName="hierRoot2" presStyleCnt="0"/>
      <dgm:spPr/>
      <dgm:t>
        <a:bodyPr/>
        <a:lstStyle/>
        <a:p>
          <a:endParaRPr lang="ru-RU"/>
        </a:p>
      </dgm:t>
    </dgm:pt>
    <dgm:pt modelId="{ACC2FEA3-4A42-4DCD-9A89-DC52FE6541FE}" type="pres">
      <dgm:prSet presAssocID="{BF2E6F62-24FF-4AFE-884F-9E555AB4E745}" presName="composite2" presStyleCnt="0"/>
      <dgm:spPr/>
      <dgm:t>
        <a:bodyPr/>
        <a:lstStyle/>
        <a:p>
          <a:endParaRPr lang="ru-RU"/>
        </a:p>
      </dgm:t>
    </dgm:pt>
    <dgm:pt modelId="{162309F8-8B20-4ADB-B34C-9C099277A959}" type="pres">
      <dgm:prSet presAssocID="{BF2E6F62-24FF-4AFE-884F-9E555AB4E745}" presName="background2" presStyleLbl="node2" presStyleIdx="1" presStyleCnt="2"/>
      <dgm:spPr/>
      <dgm:t>
        <a:bodyPr/>
        <a:lstStyle/>
        <a:p>
          <a:endParaRPr lang="ru-RU"/>
        </a:p>
      </dgm:t>
    </dgm:pt>
    <dgm:pt modelId="{686D08BD-B2C0-4DBB-9554-5A3B939986B4}" type="pres">
      <dgm:prSet presAssocID="{BF2E6F62-24FF-4AFE-884F-9E555AB4E745}" presName="text2" presStyleLbl="fgAcc2" presStyleIdx="1" presStyleCnt="2" custLinFactNeighborX="17865" custLinFactNeighborY="454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D15E2DD-9B93-4F12-85FA-2C29DC26C70E}" type="pres">
      <dgm:prSet presAssocID="{BF2E6F62-24FF-4AFE-884F-9E555AB4E745}" presName="hierChild3" presStyleCnt="0"/>
      <dgm:spPr/>
      <dgm:t>
        <a:bodyPr/>
        <a:lstStyle/>
        <a:p>
          <a:endParaRPr lang="ru-RU"/>
        </a:p>
      </dgm:t>
    </dgm:pt>
  </dgm:ptLst>
  <dgm:cxnLst>
    <dgm:cxn modelId="{704ECBEA-79CA-4182-AC58-5FDCB6AABA97}" srcId="{E1D9C495-CFB3-43BA-9A35-009724F681EC}" destId="{BF2E6F62-24FF-4AFE-884F-9E555AB4E745}" srcOrd="1" destOrd="0" parTransId="{A9A978A4-3300-475E-9024-D58EE83A6AFA}" sibTransId="{2F1A6A4B-1DC8-4FB2-9241-17AF138754A2}"/>
    <dgm:cxn modelId="{65D476F8-7416-4BD1-94E0-1BA8004160F1}" srcId="{E1D9C495-CFB3-43BA-9A35-009724F681EC}" destId="{BED0C662-5E2F-412C-83CA-DD6B4074D280}" srcOrd="0" destOrd="0" parTransId="{04FDB9F4-3135-4E17-A289-AADCFE3D4AF5}" sibTransId="{5F22B8B0-5C1C-4633-AE18-1767674D889E}"/>
    <dgm:cxn modelId="{2C799FD9-DEE2-4F82-BF22-120E252884D0}" type="presOf" srcId="{BF2E6F62-24FF-4AFE-884F-9E555AB4E745}" destId="{686D08BD-B2C0-4DBB-9554-5A3B939986B4}" srcOrd="0" destOrd="0" presId="urn:microsoft.com/office/officeart/2005/8/layout/hierarchy1"/>
    <dgm:cxn modelId="{C264433B-EBC3-410F-8ED5-D196B2952610}" type="presOf" srcId="{E1D9C495-CFB3-43BA-9A35-009724F681EC}" destId="{295D4E2F-C28B-4FA2-AF2F-5337EACC8447}" srcOrd="0" destOrd="0" presId="urn:microsoft.com/office/officeart/2005/8/layout/hierarchy1"/>
    <dgm:cxn modelId="{91FBDE15-BBF6-4203-9AC8-FEF3ED770A18}" type="presOf" srcId="{BED0C662-5E2F-412C-83CA-DD6B4074D280}" destId="{21917423-3F7F-4DE4-8090-53F5B896FC80}" srcOrd="0" destOrd="0" presId="urn:microsoft.com/office/officeart/2005/8/layout/hierarchy1"/>
    <dgm:cxn modelId="{A5ADA123-885E-4AE2-9ECC-E7EC8DF076C2}" type="presOf" srcId="{20995C47-7D79-4CA7-BF67-AD0D1650136C}" destId="{10F02BE1-AF23-402B-93B9-1D640DF1565B}" srcOrd="0" destOrd="0" presId="urn:microsoft.com/office/officeart/2005/8/layout/hierarchy1"/>
    <dgm:cxn modelId="{277206CD-EB41-42AD-9681-D8F04C6901F5}" type="presOf" srcId="{04FDB9F4-3135-4E17-A289-AADCFE3D4AF5}" destId="{0B7D6FEA-DF1E-4AD4-9061-7929877B4930}" srcOrd="0" destOrd="0" presId="urn:microsoft.com/office/officeart/2005/8/layout/hierarchy1"/>
    <dgm:cxn modelId="{89CA1609-380C-466F-9D36-A5346C873E60}" srcId="{E50662E7-F9F0-4138-94E5-3F218AD4962E}" destId="{E1D9C495-CFB3-43BA-9A35-009724F681EC}" srcOrd="0" destOrd="0" parTransId="{79DC0321-08D4-41BB-AFF0-555B261CB48D}" sibTransId="{7DCA667B-D21E-42F3-B889-38F4426F788F}"/>
    <dgm:cxn modelId="{C5E7127F-7985-464E-B72E-B621E023EEA4}" srcId="{BED0C662-5E2F-412C-83CA-DD6B4074D280}" destId="{20995C47-7D79-4CA7-BF67-AD0D1650136C}" srcOrd="0" destOrd="0" parTransId="{0121CF1D-DD75-4F8B-9791-65F06BD68B0F}" sibTransId="{2A784400-37F4-43E1-8CB7-E36B80D57F68}"/>
    <dgm:cxn modelId="{3358814B-F05F-4F52-949D-FF3790A340FD}" type="presOf" srcId="{A9A978A4-3300-475E-9024-D58EE83A6AFA}" destId="{0132003F-ED6F-4850-B7B1-B91EC3D67E15}" srcOrd="0" destOrd="0" presId="urn:microsoft.com/office/officeart/2005/8/layout/hierarchy1"/>
    <dgm:cxn modelId="{A657111E-0932-49F6-AFB6-42D591ABFF5B}" type="presOf" srcId="{0121CF1D-DD75-4F8B-9791-65F06BD68B0F}" destId="{8BFA2E73-C1A9-420E-B966-599B63FB7373}" srcOrd="0" destOrd="0" presId="urn:microsoft.com/office/officeart/2005/8/layout/hierarchy1"/>
    <dgm:cxn modelId="{A25714E8-1899-409A-B6F2-972AFFDB12C3}" type="presOf" srcId="{E50662E7-F9F0-4138-94E5-3F218AD4962E}" destId="{28F10F95-A82E-4C3D-BAD7-96C96300D0DA}" srcOrd="0" destOrd="0" presId="urn:microsoft.com/office/officeart/2005/8/layout/hierarchy1"/>
    <dgm:cxn modelId="{A0308B04-0374-43A3-8D49-8D8CED8F35A2}" type="presParOf" srcId="{28F10F95-A82E-4C3D-BAD7-96C96300D0DA}" destId="{DDDAF0E1-4734-4BFE-A2E4-D253CA27CB40}" srcOrd="0" destOrd="0" presId="urn:microsoft.com/office/officeart/2005/8/layout/hierarchy1"/>
    <dgm:cxn modelId="{7BF4BBBE-D3BA-43FA-8C72-6693E531F50D}" type="presParOf" srcId="{DDDAF0E1-4734-4BFE-A2E4-D253CA27CB40}" destId="{74D9EFFF-E536-4E01-ABD8-DF642407F96E}" srcOrd="0" destOrd="0" presId="urn:microsoft.com/office/officeart/2005/8/layout/hierarchy1"/>
    <dgm:cxn modelId="{CAFA1412-DCEE-4E4E-9AA3-C621E78B16F9}" type="presParOf" srcId="{74D9EFFF-E536-4E01-ABD8-DF642407F96E}" destId="{CEDEF996-5B9A-41BB-B63F-D90E67992826}" srcOrd="0" destOrd="0" presId="urn:microsoft.com/office/officeart/2005/8/layout/hierarchy1"/>
    <dgm:cxn modelId="{A45600B6-97FE-4451-A47D-CBD7F382DB12}" type="presParOf" srcId="{74D9EFFF-E536-4E01-ABD8-DF642407F96E}" destId="{295D4E2F-C28B-4FA2-AF2F-5337EACC8447}" srcOrd="1" destOrd="0" presId="urn:microsoft.com/office/officeart/2005/8/layout/hierarchy1"/>
    <dgm:cxn modelId="{256C1F6D-2F33-4935-B9AF-5ED88BB991B6}" type="presParOf" srcId="{DDDAF0E1-4734-4BFE-A2E4-D253CA27CB40}" destId="{AE2BFFB1-2162-465A-99AA-0FC5CE31E3C6}" srcOrd="1" destOrd="0" presId="urn:microsoft.com/office/officeart/2005/8/layout/hierarchy1"/>
    <dgm:cxn modelId="{9DD14921-0CEF-487C-83DE-4B72F3CB2975}" type="presParOf" srcId="{AE2BFFB1-2162-465A-99AA-0FC5CE31E3C6}" destId="{0B7D6FEA-DF1E-4AD4-9061-7929877B4930}" srcOrd="0" destOrd="0" presId="urn:microsoft.com/office/officeart/2005/8/layout/hierarchy1"/>
    <dgm:cxn modelId="{C4B13DD5-4026-417C-82E2-4F224DBFB797}" type="presParOf" srcId="{AE2BFFB1-2162-465A-99AA-0FC5CE31E3C6}" destId="{9C306722-2D3F-4AD3-A053-6ABA918A1E30}" srcOrd="1" destOrd="0" presId="urn:microsoft.com/office/officeart/2005/8/layout/hierarchy1"/>
    <dgm:cxn modelId="{88976AC5-1EFE-4449-8615-ADB0850EDB40}" type="presParOf" srcId="{9C306722-2D3F-4AD3-A053-6ABA918A1E30}" destId="{51808E5A-38F5-4991-8DB3-7410C2AEB42B}" srcOrd="0" destOrd="0" presId="urn:microsoft.com/office/officeart/2005/8/layout/hierarchy1"/>
    <dgm:cxn modelId="{F2D7BF93-8C8A-4E89-A5D5-3116CE4B70A2}" type="presParOf" srcId="{51808E5A-38F5-4991-8DB3-7410C2AEB42B}" destId="{6C72154F-4936-4E71-893E-BFD51BEB0FC6}" srcOrd="0" destOrd="0" presId="urn:microsoft.com/office/officeart/2005/8/layout/hierarchy1"/>
    <dgm:cxn modelId="{1854C51C-5A49-4E7D-A3ED-9C16AB8668D3}" type="presParOf" srcId="{51808E5A-38F5-4991-8DB3-7410C2AEB42B}" destId="{21917423-3F7F-4DE4-8090-53F5B896FC80}" srcOrd="1" destOrd="0" presId="urn:microsoft.com/office/officeart/2005/8/layout/hierarchy1"/>
    <dgm:cxn modelId="{999C7F97-513B-4294-88F4-F9CD42A4B635}" type="presParOf" srcId="{9C306722-2D3F-4AD3-A053-6ABA918A1E30}" destId="{11BC0847-2650-4E1A-9CA5-3367E68F9C51}" srcOrd="1" destOrd="0" presId="urn:microsoft.com/office/officeart/2005/8/layout/hierarchy1"/>
    <dgm:cxn modelId="{C400DFB0-5987-4CB6-87A8-F5BACF430F5B}" type="presParOf" srcId="{11BC0847-2650-4E1A-9CA5-3367E68F9C51}" destId="{8BFA2E73-C1A9-420E-B966-599B63FB7373}" srcOrd="0" destOrd="0" presId="urn:microsoft.com/office/officeart/2005/8/layout/hierarchy1"/>
    <dgm:cxn modelId="{B7BAE355-EE7B-477B-9272-53A4828FEDB4}" type="presParOf" srcId="{11BC0847-2650-4E1A-9CA5-3367E68F9C51}" destId="{7CECF9CD-0353-43DD-8C59-EFA12A4C59DB}" srcOrd="1" destOrd="0" presId="urn:microsoft.com/office/officeart/2005/8/layout/hierarchy1"/>
    <dgm:cxn modelId="{A68E216A-B41C-4402-A4C5-9E7D8020C9A7}" type="presParOf" srcId="{7CECF9CD-0353-43DD-8C59-EFA12A4C59DB}" destId="{57A5D6EE-B569-4082-AAE9-771A802789BA}" srcOrd="0" destOrd="0" presId="urn:microsoft.com/office/officeart/2005/8/layout/hierarchy1"/>
    <dgm:cxn modelId="{F96CB470-A012-40D2-98B8-DA327F56892F}" type="presParOf" srcId="{57A5D6EE-B569-4082-AAE9-771A802789BA}" destId="{C828CBB4-57D7-4B5C-B563-62C2861BF8CE}" srcOrd="0" destOrd="0" presId="urn:microsoft.com/office/officeart/2005/8/layout/hierarchy1"/>
    <dgm:cxn modelId="{79C2D171-160C-4151-A20B-6966810D000A}" type="presParOf" srcId="{57A5D6EE-B569-4082-AAE9-771A802789BA}" destId="{10F02BE1-AF23-402B-93B9-1D640DF1565B}" srcOrd="1" destOrd="0" presId="urn:microsoft.com/office/officeart/2005/8/layout/hierarchy1"/>
    <dgm:cxn modelId="{249087E6-E733-4CAA-A279-74816F43B97C}" type="presParOf" srcId="{7CECF9CD-0353-43DD-8C59-EFA12A4C59DB}" destId="{B83E88F1-F15B-4F21-8B22-AD094B19B2D7}" srcOrd="1" destOrd="0" presId="urn:microsoft.com/office/officeart/2005/8/layout/hierarchy1"/>
    <dgm:cxn modelId="{2D88FFA0-CBCF-4770-9710-E40EADD1B956}" type="presParOf" srcId="{AE2BFFB1-2162-465A-99AA-0FC5CE31E3C6}" destId="{0132003F-ED6F-4850-B7B1-B91EC3D67E15}" srcOrd="2" destOrd="0" presId="urn:microsoft.com/office/officeart/2005/8/layout/hierarchy1"/>
    <dgm:cxn modelId="{BBAB549C-8973-40A3-B63F-7068A0E4A151}" type="presParOf" srcId="{AE2BFFB1-2162-465A-99AA-0FC5CE31E3C6}" destId="{8DD4141F-4A22-47EF-9111-88C2E08DC918}" srcOrd="3" destOrd="0" presId="urn:microsoft.com/office/officeart/2005/8/layout/hierarchy1"/>
    <dgm:cxn modelId="{62EF0EB4-5FFE-4A67-BFBA-04D0BC2DA3A2}" type="presParOf" srcId="{8DD4141F-4A22-47EF-9111-88C2E08DC918}" destId="{ACC2FEA3-4A42-4DCD-9A89-DC52FE6541FE}" srcOrd="0" destOrd="0" presId="urn:microsoft.com/office/officeart/2005/8/layout/hierarchy1"/>
    <dgm:cxn modelId="{6A354E1B-A43C-45CC-BD28-E8E89179A67B}" type="presParOf" srcId="{ACC2FEA3-4A42-4DCD-9A89-DC52FE6541FE}" destId="{162309F8-8B20-4ADB-B34C-9C099277A959}" srcOrd="0" destOrd="0" presId="urn:microsoft.com/office/officeart/2005/8/layout/hierarchy1"/>
    <dgm:cxn modelId="{5A898B77-B4ED-4075-9E6E-21263B9EA6D6}" type="presParOf" srcId="{ACC2FEA3-4A42-4DCD-9A89-DC52FE6541FE}" destId="{686D08BD-B2C0-4DBB-9554-5A3B939986B4}" srcOrd="1" destOrd="0" presId="urn:microsoft.com/office/officeart/2005/8/layout/hierarchy1"/>
    <dgm:cxn modelId="{07BEC6AE-879E-48ED-9E5D-0BA03CF5BDE1}" type="presParOf" srcId="{8DD4141F-4A22-47EF-9111-88C2E08DC918}" destId="{3D15E2DD-9B93-4F12-85FA-2C29DC26C70E}" srcOrd="1" destOrd="0" presId="urn:microsoft.com/office/officeart/2005/8/layout/hierarchy1"/>
  </dgm:cxnLst>
  <dgm:bg/>
  <dgm:whole>
    <a:ln w="12700"/>
  </dgm:whole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E2D81C-A7BF-4319-8690-BF53C74BF922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r>
              <a:rPr lang="ru-RU" dirty="0" err="1" smtClean="0"/>
              <a:t>овао</a:t>
            </a:r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83BEF4-40B4-4F5C-B9D3-790756FEAE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448526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237CA0C-E0A2-41CB-9191-19F884ADED98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237CA0C-E0A2-41CB-9191-19F884ADED98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F832F75-96CB-40CD-8BCB-B7DFAC5AAC1A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13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7C0E68D-CEBE-4396-B76E-D371CA357257}" type="slidenum">
              <a:rPr lang="ru-RU" smtClean="0"/>
              <a:pPr>
                <a:defRPr/>
              </a:pPr>
              <a:t>42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0CF41-2D73-479F-9A07-A3FC746E0252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4F060-C70C-45F0-8F77-0EAA168649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0CF41-2D73-479F-9A07-A3FC746E0252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4F060-C70C-45F0-8F77-0EAA168649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0CF41-2D73-479F-9A07-A3FC746E0252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4F060-C70C-45F0-8F77-0EAA168649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0CF41-2D73-479F-9A07-A3FC746E0252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4F060-C70C-45F0-8F77-0EAA168649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0CF41-2D73-479F-9A07-A3FC746E0252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4F060-C70C-45F0-8F77-0EAA168649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0CF41-2D73-479F-9A07-A3FC746E0252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4F060-C70C-45F0-8F77-0EAA168649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0CF41-2D73-479F-9A07-A3FC746E0252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4F060-C70C-45F0-8F77-0EAA168649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0CF41-2D73-479F-9A07-A3FC746E0252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4F060-C70C-45F0-8F77-0EAA168649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0CF41-2D73-479F-9A07-A3FC746E0252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4F060-C70C-45F0-8F77-0EAA168649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0CF41-2D73-479F-9A07-A3FC746E0252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4F060-C70C-45F0-8F77-0EAA168649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0CF41-2D73-479F-9A07-A3FC746E0252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4F060-C70C-45F0-8F77-0EAA168649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30CF41-2D73-479F-9A07-A3FC746E0252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4F060-C70C-45F0-8F77-0EAA168649D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rosv.ru/" TargetMode="Externa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hyperlink" Target="mailto:anarushevich@yandex.ru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142852"/>
            <a:ext cx="7672414" cy="2857520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2000" b="1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000" b="1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sz="2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Готовимся 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ЕГЭ по русскому языку 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пособиями издательства «Просвещение»</a:t>
            </a:r>
            <a:r>
              <a:rPr 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endParaRPr lang="ru-RU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2976" y="3500438"/>
            <a:ext cx="7500990" cy="2643206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Нарушевич Андрей Георгиевич</a:t>
            </a:r>
          </a:p>
          <a:p>
            <a:r>
              <a:rPr lang="ru-RU" sz="2400" dirty="0">
                <a:solidFill>
                  <a:srgbClr val="002060"/>
                </a:solidFill>
              </a:rPr>
              <a:t>к</a:t>
            </a:r>
            <a:r>
              <a:rPr lang="ru-RU" sz="2400" dirty="0" smtClean="0">
                <a:solidFill>
                  <a:srgbClr val="002060"/>
                </a:solidFill>
              </a:rPr>
              <a:t>андидат филологических наук</a:t>
            </a:r>
            <a:r>
              <a:rPr lang="ru-RU" sz="2400" dirty="0" smtClean="0">
                <a:solidFill>
                  <a:srgbClr val="002060"/>
                </a:solidFill>
              </a:rPr>
              <a:t>, доцент</a:t>
            </a:r>
            <a:endParaRPr lang="ru-RU" sz="2400" dirty="0" smtClean="0">
              <a:solidFill>
                <a:srgbClr val="002060"/>
              </a:solidFill>
            </a:endParaRPr>
          </a:p>
          <a:p>
            <a:r>
              <a:rPr lang="ru-RU" sz="2400" dirty="0">
                <a:solidFill>
                  <a:srgbClr val="002060"/>
                </a:solidFill>
              </a:rPr>
              <a:t>з</a:t>
            </a:r>
            <a:r>
              <a:rPr lang="ru-RU" sz="2400" dirty="0" smtClean="0">
                <a:solidFill>
                  <a:srgbClr val="002060"/>
                </a:solidFill>
              </a:rPr>
              <a:t>аведующий кафедрой русского 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и иностранных языков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ТИ имени А.П. </a:t>
            </a:r>
            <a:r>
              <a:rPr lang="ru-RU" sz="2400" dirty="0" smtClean="0">
                <a:solidFill>
                  <a:srgbClr val="002060"/>
                </a:solidFill>
              </a:rPr>
              <a:t>Чехова,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учитель русского языка МАОУ лицей № 4 г. Таганрога </a:t>
            </a:r>
            <a:endParaRPr lang="ru-RU" sz="2400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Задание 6. Морфологические нормы</a:t>
            </a:r>
            <a:endParaRPr lang="ru-RU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8000" dirty="0" smtClean="0"/>
              <a:t> </a:t>
            </a:r>
            <a:endParaRPr lang="ru-RU" sz="5900" b="1" dirty="0" smtClean="0"/>
          </a:p>
          <a:p>
            <a:pPr algn="just">
              <a:buNone/>
            </a:pPr>
            <a:endParaRPr lang="ru-RU" sz="59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 l="27344" t="9722" r="25781" b="19444"/>
          <a:stretch>
            <a:fillRect/>
          </a:stretch>
        </p:blipFill>
        <p:spPr bwMode="auto">
          <a:xfrm>
            <a:off x="1701873" y="1582328"/>
            <a:ext cx="5656209" cy="4807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8000" dirty="0" smtClean="0"/>
              <a:t> </a:t>
            </a:r>
            <a:endParaRPr lang="ru-RU" sz="5900" b="1" dirty="0" smtClean="0"/>
          </a:p>
          <a:p>
            <a:pPr algn="just">
              <a:buNone/>
            </a:pPr>
            <a:endParaRPr lang="ru-RU" sz="59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/>
          <a:srcRect l="26827" t="10769" r="25576" b="4614"/>
          <a:stretch>
            <a:fillRect/>
          </a:stretch>
        </p:blipFill>
        <p:spPr bwMode="auto">
          <a:xfrm>
            <a:off x="1428728" y="214290"/>
            <a:ext cx="6357982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6916" t="8839" r="26028" b="2771"/>
          <a:stretch>
            <a:fillRect/>
          </a:stretch>
        </p:blipFill>
        <p:spPr bwMode="auto">
          <a:xfrm>
            <a:off x="1643042" y="428604"/>
            <a:ext cx="5846435" cy="6177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Задание 7. Синтаксические нормы </a:t>
            </a:r>
            <a:endParaRPr lang="ru-RU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7804" t="15152" r="26028" b="4349"/>
          <a:stretch>
            <a:fillRect/>
          </a:stretch>
        </p:blipFill>
        <p:spPr bwMode="auto">
          <a:xfrm>
            <a:off x="1785918" y="1511164"/>
            <a:ext cx="5143536" cy="5044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еправильное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употребление падежной формы существительного с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предлогом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i="1" dirty="0" smtClean="0"/>
              <a:t>Занятия шли </a:t>
            </a:r>
            <a:r>
              <a:rPr lang="ru-RU" sz="2800" b="1" i="1" dirty="0" smtClean="0"/>
              <a:t>согласно расписания</a:t>
            </a:r>
            <a:r>
              <a:rPr lang="ru-RU" sz="2800" i="1" dirty="0" smtClean="0"/>
              <a:t>.</a:t>
            </a:r>
          </a:p>
          <a:p>
            <a:r>
              <a:rPr lang="ru-RU" sz="2800" i="1" dirty="0" smtClean="0"/>
              <a:t>Землеройки, </a:t>
            </a:r>
            <a:r>
              <a:rPr lang="ru-RU" sz="2800" b="1" i="1" dirty="0" smtClean="0"/>
              <a:t>вопреки</a:t>
            </a:r>
            <a:r>
              <a:rPr lang="ru-RU" sz="2800" i="1" dirty="0" smtClean="0"/>
              <a:t> своего </a:t>
            </a:r>
            <a:r>
              <a:rPr lang="ru-RU" sz="2800" b="1" i="1" dirty="0" smtClean="0"/>
              <a:t>названия</a:t>
            </a:r>
            <a:r>
              <a:rPr lang="ru-RU" sz="2800" i="1" dirty="0" smtClean="0"/>
              <a:t>, обычно не роют нор</a:t>
            </a:r>
            <a:r>
              <a:rPr lang="ru-RU" sz="2800" i="1" dirty="0" smtClean="0"/>
              <a:t>.</a:t>
            </a:r>
          </a:p>
          <a:p>
            <a:r>
              <a:rPr lang="ru-RU" sz="2800" dirty="0" smtClean="0"/>
              <a:t> </a:t>
            </a:r>
            <a:r>
              <a:rPr lang="ru-RU" sz="2800" b="1" i="1" dirty="0" smtClean="0"/>
              <a:t>Благодаря</a:t>
            </a:r>
            <a:r>
              <a:rPr lang="ru-RU" sz="2800" i="1" dirty="0" smtClean="0"/>
              <a:t> пристального </a:t>
            </a:r>
            <a:r>
              <a:rPr lang="ru-RU" sz="2800" b="1" i="1" dirty="0" smtClean="0"/>
              <a:t>внимания</a:t>
            </a:r>
            <a:r>
              <a:rPr lang="ru-RU" sz="2800" i="1" dirty="0" smtClean="0"/>
              <a:t> ботаников к кактусам это самая изученная группа растений.</a:t>
            </a:r>
            <a:endParaRPr lang="ru-RU" sz="2800" i="1" dirty="0" smtClean="0"/>
          </a:p>
          <a:p>
            <a:r>
              <a:rPr lang="ru-RU" sz="2800" b="1" i="1" dirty="0" smtClean="0"/>
              <a:t>По прибытию</a:t>
            </a:r>
            <a:r>
              <a:rPr lang="ru-RU" sz="2800" i="1" dirty="0" smtClean="0"/>
              <a:t> в город мы отправились в гостиницу.</a:t>
            </a:r>
            <a:endParaRPr lang="ru-RU" sz="2800" i="1" dirty="0" smtClean="0"/>
          </a:p>
          <a:p>
            <a:pPr>
              <a:buNone/>
            </a:pPr>
            <a:endParaRPr lang="ru-RU" sz="5900" b="1" dirty="0" smtClean="0"/>
          </a:p>
          <a:p>
            <a:pPr algn="just">
              <a:buNone/>
            </a:pPr>
            <a:endParaRPr lang="ru-RU" sz="59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Нарушение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связи </a:t>
            </a:r>
            <a:b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 подлежащим и сказуемым </a:t>
            </a:r>
            <a:endParaRPr lang="ru-RU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8000" dirty="0" smtClean="0"/>
              <a:t> </a:t>
            </a:r>
            <a:r>
              <a:rPr lang="ru-RU" sz="5100" i="1" dirty="0" smtClean="0"/>
              <a:t>Те, </a:t>
            </a:r>
            <a:r>
              <a:rPr lang="ru-RU" sz="5100" b="1" i="1" dirty="0" smtClean="0"/>
              <a:t>кто согласились</a:t>
            </a:r>
            <a:r>
              <a:rPr lang="ru-RU" sz="5100" i="1" dirty="0" smtClean="0"/>
              <a:t> с этим решением, об этом пожалели</a:t>
            </a:r>
            <a:r>
              <a:rPr lang="ru-RU" sz="5100" i="1" dirty="0" smtClean="0"/>
              <a:t>.</a:t>
            </a:r>
          </a:p>
          <a:p>
            <a:pPr>
              <a:buNone/>
            </a:pPr>
            <a:endParaRPr lang="ru-RU" sz="5100" i="1" dirty="0" smtClean="0"/>
          </a:p>
          <a:p>
            <a:pPr>
              <a:buNone/>
            </a:pPr>
            <a:r>
              <a:rPr lang="ru-RU" sz="5100" b="1" i="1" dirty="0" smtClean="0"/>
              <a:t>Все</a:t>
            </a:r>
            <a:r>
              <a:rPr lang="ru-RU" sz="5100" i="1" dirty="0" smtClean="0"/>
              <a:t>, кто не поехал на экскурсию, об этом </a:t>
            </a:r>
            <a:r>
              <a:rPr lang="ru-RU" sz="5100" b="1" i="1" dirty="0" smtClean="0"/>
              <a:t>пожалел</a:t>
            </a:r>
            <a:r>
              <a:rPr lang="ru-RU" sz="5100" b="1" i="1" dirty="0" smtClean="0"/>
              <a:t>.</a:t>
            </a:r>
          </a:p>
          <a:p>
            <a:pPr>
              <a:buNone/>
            </a:pPr>
            <a:endParaRPr lang="ru-RU" sz="5100" b="1" i="1" dirty="0" smtClean="0"/>
          </a:p>
          <a:p>
            <a:pPr>
              <a:buNone/>
            </a:pPr>
            <a:r>
              <a:rPr lang="ru-RU" sz="5100" b="1" i="1" dirty="0" smtClean="0"/>
              <a:t>Двадцать одна </a:t>
            </a:r>
            <a:r>
              <a:rPr lang="ru-RU" sz="5100" i="1" dirty="0" smtClean="0"/>
              <a:t>организация</a:t>
            </a:r>
            <a:r>
              <a:rPr lang="ru-RU" sz="5100" b="1" i="1" dirty="0" smtClean="0"/>
              <a:t> заявили </a:t>
            </a:r>
            <a:r>
              <a:rPr lang="ru-RU" sz="5100" i="1" dirty="0" smtClean="0"/>
              <a:t>о своём участии в форуме.</a:t>
            </a:r>
            <a:endParaRPr lang="ru-RU" sz="5100" dirty="0" smtClean="0"/>
          </a:p>
          <a:p>
            <a:pPr>
              <a:buNone/>
            </a:pPr>
            <a:endParaRPr lang="ru-RU" sz="5900" b="1" dirty="0" smtClean="0"/>
          </a:p>
          <a:p>
            <a:pPr algn="just">
              <a:buNone/>
            </a:pPr>
            <a:endParaRPr lang="ru-RU" sz="59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3.Ошибки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построении предложения </a:t>
            </a:r>
            <a:b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несогласованным приложением</a:t>
            </a:r>
            <a:endParaRPr lang="ru-RU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8000" dirty="0" smtClean="0"/>
              <a:t> </a:t>
            </a:r>
            <a:r>
              <a:rPr lang="ru-RU" sz="5100" i="1" dirty="0" smtClean="0"/>
              <a:t> </a:t>
            </a:r>
            <a:r>
              <a:rPr lang="ru-RU" sz="5400" i="1" dirty="0" smtClean="0"/>
              <a:t>Об этом писали в газете «Аргументы и факты».</a:t>
            </a:r>
          </a:p>
          <a:p>
            <a:pPr>
              <a:buNone/>
            </a:pPr>
            <a:r>
              <a:rPr lang="ru-RU" sz="5400" i="1" dirty="0" smtClean="0"/>
              <a:t> Интервью для газеты «Аргументы и факты».</a:t>
            </a:r>
          </a:p>
          <a:p>
            <a:pPr>
              <a:buNone/>
            </a:pPr>
            <a:r>
              <a:rPr lang="ru-RU" sz="5400" dirty="0" smtClean="0"/>
              <a:t> </a:t>
            </a:r>
            <a:r>
              <a:rPr lang="ru-RU" sz="5400" i="1" dirty="0" smtClean="0"/>
              <a:t>Материалы опубликованы газетой «Аргументы и факты»</a:t>
            </a:r>
          </a:p>
          <a:p>
            <a:pPr>
              <a:buNone/>
            </a:pPr>
            <a:endParaRPr lang="ru-RU" sz="5400" i="1" dirty="0" smtClean="0"/>
          </a:p>
          <a:p>
            <a:pPr>
              <a:buNone/>
            </a:pPr>
            <a:r>
              <a:rPr lang="ru-RU" sz="5400" i="1" dirty="0" smtClean="0"/>
              <a:t> </a:t>
            </a:r>
            <a:r>
              <a:rPr lang="ru-RU" sz="5400" dirty="0" smtClean="0"/>
              <a:t>Неправильно: </a:t>
            </a:r>
            <a:r>
              <a:rPr lang="ru-RU" sz="5400" i="1" dirty="0" smtClean="0"/>
              <a:t>Об этом писали в газете «Аргументах и фактах».</a:t>
            </a:r>
            <a:endParaRPr lang="ru-RU" sz="5400" b="1" dirty="0" smtClean="0"/>
          </a:p>
          <a:p>
            <a:pPr>
              <a:buNone/>
            </a:pPr>
            <a:endParaRPr lang="ru-RU" sz="5400" dirty="0" smtClean="0"/>
          </a:p>
          <a:p>
            <a:pPr>
              <a:buNone/>
            </a:pPr>
            <a:endParaRPr lang="ru-RU" sz="5100" b="1" i="1" dirty="0" smtClean="0"/>
          </a:p>
          <a:p>
            <a:pPr>
              <a:buNone/>
            </a:pPr>
            <a:endParaRPr lang="ru-RU" sz="5100" b="1" i="1" dirty="0" smtClean="0"/>
          </a:p>
          <a:p>
            <a:pPr>
              <a:buNone/>
            </a:pPr>
            <a:endParaRPr lang="ru-RU" sz="5900" b="1" dirty="0" smtClean="0"/>
          </a:p>
          <a:p>
            <a:pPr algn="just">
              <a:buNone/>
            </a:pPr>
            <a:endParaRPr lang="ru-RU" sz="59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4.Ошибки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построении предложения</a:t>
            </a:r>
            <a:b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 однородными членами</a:t>
            </a:r>
            <a:endParaRPr lang="ru-RU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8000" dirty="0" smtClean="0"/>
              <a:t> </a:t>
            </a:r>
            <a:r>
              <a:rPr lang="ru-RU" sz="5100" i="1" dirty="0" smtClean="0"/>
              <a:t> </a:t>
            </a:r>
            <a:r>
              <a:rPr lang="ru-RU" sz="5400" i="1" dirty="0" smtClean="0"/>
              <a:t> </a:t>
            </a:r>
            <a:endParaRPr lang="ru-RU" sz="5400" i="1" dirty="0" smtClean="0"/>
          </a:p>
          <a:p>
            <a:r>
              <a:rPr lang="ru-RU" sz="5400" i="1" dirty="0" smtClean="0"/>
              <a:t> </a:t>
            </a:r>
            <a:r>
              <a:rPr lang="ru-RU" sz="5400" dirty="0" smtClean="0"/>
              <a:t>Смешение компонентов двойных союзов – создание неправильной пары союзов: </a:t>
            </a:r>
            <a:endParaRPr lang="ru-RU" sz="5400" dirty="0" smtClean="0"/>
          </a:p>
          <a:p>
            <a:pPr>
              <a:buNone/>
            </a:pPr>
            <a:r>
              <a:rPr lang="ru-RU" sz="5400" i="1" dirty="0" smtClean="0"/>
              <a:t> </a:t>
            </a:r>
            <a:r>
              <a:rPr lang="ru-RU" sz="5400" i="1" dirty="0" smtClean="0"/>
              <a:t>    Побывали </a:t>
            </a:r>
            <a:r>
              <a:rPr lang="ru-RU" sz="5400" b="1" i="1" dirty="0" smtClean="0"/>
              <a:t>не только </a:t>
            </a:r>
            <a:r>
              <a:rPr lang="ru-RU" sz="5400" i="1" dirty="0" smtClean="0"/>
              <a:t>в Москве, </a:t>
            </a:r>
            <a:r>
              <a:rPr lang="ru-RU" sz="5400" b="1" i="1" dirty="0" smtClean="0"/>
              <a:t>а также </a:t>
            </a:r>
            <a:r>
              <a:rPr lang="ru-RU" sz="5400" i="1" dirty="0" smtClean="0"/>
              <a:t>в Санкт-Петербурге </a:t>
            </a:r>
            <a:r>
              <a:rPr lang="ru-RU" sz="5400" i="1" dirty="0" smtClean="0"/>
              <a:t>.</a:t>
            </a:r>
          </a:p>
          <a:p>
            <a:pPr>
              <a:buNone/>
            </a:pPr>
            <a:endParaRPr lang="ru-RU" sz="5400" dirty="0" smtClean="0"/>
          </a:p>
          <a:p>
            <a:r>
              <a:rPr lang="ru-RU" sz="5400" dirty="0" smtClean="0"/>
              <a:t>Неправильное положение компонентов двойного союза: </a:t>
            </a:r>
            <a:endParaRPr lang="ru-RU" sz="5400" dirty="0" smtClean="0"/>
          </a:p>
          <a:p>
            <a:pPr>
              <a:buNone/>
            </a:pPr>
            <a:r>
              <a:rPr lang="ru-RU" sz="5400" i="1" dirty="0" smtClean="0"/>
              <a:t>Пресса </a:t>
            </a:r>
            <a:r>
              <a:rPr lang="ru-RU" sz="5400" i="1" dirty="0" smtClean="0"/>
              <a:t>следит  не только за ситуацией в регионе, но и во всей </a:t>
            </a:r>
            <a:r>
              <a:rPr lang="ru-RU" sz="5400" i="1" dirty="0" smtClean="0"/>
              <a:t>стране.</a:t>
            </a:r>
            <a:endParaRPr lang="ru-RU" sz="5400" dirty="0" smtClean="0"/>
          </a:p>
          <a:p>
            <a:pPr>
              <a:buNone/>
            </a:pPr>
            <a:r>
              <a:rPr lang="ru-RU" sz="5400" dirty="0" smtClean="0"/>
              <a:t> </a:t>
            </a:r>
            <a:endParaRPr lang="ru-RU" sz="5400" b="1" dirty="0" smtClean="0"/>
          </a:p>
          <a:p>
            <a:pPr>
              <a:buNone/>
            </a:pPr>
            <a:endParaRPr lang="ru-RU" sz="5400" dirty="0" smtClean="0"/>
          </a:p>
          <a:p>
            <a:pPr>
              <a:buNone/>
            </a:pPr>
            <a:endParaRPr lang="ru-RU" sz="5100" b="1" i="1" dirty="0" smtClean="0"/>
          </a:p>
          <a:p>
            <a:pPr>
              <a:buNone/>
            </a:pPr>
            <a:endParaRPr lang="ru-RU" sz="5100" b="1" i="1" dirty="0" smtClean="0"/>
          </a:p>
          <a:p>
            <a:pPr>
              <a:buNone/>
            </a:pPr>
            <a:endParaRPr lang="ru-RU" sz="5900" b="1" dirty="0" smtClean="0"/>
          </a:p>
          <a:p>
            <a:pPr algn="just">
              <a:buNone/>
            </a:pPr>
            <a:endParaRPr lang="ru-RU" sz="59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4.Ошибки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построении предложения</a:t>
            </a:r>
            <a:b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 однородными членами</a:t>
            </a:r>
            <a:endParaRPr lang="ru-RU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8000" dirty="0" smtClean="0"/>
              <a:t> </a:t>
            </a:r>
            <a:r>
              <a:rPr lang="ru-RU" sz="5100" i="1" dirty="0" smtClean="0"/>
              <a:t> </a:t>
            </a:r>
            <a:r>
              <a:rPr lang="ru-RU" sz="5400" i="1" dirty="0" smtClean="0"/>
              <a:t> </a:t>
            </a:r>
            <a:endParaRPr lang="ru-RU" sz="5400" i="1" dirty="0" smtClean="0"/>
          </a:p>
          <a:p>
            <a:r>
              <a:rPr lang="ru-RU" dirty="0" smtClean="0"/>
              <a:t>Пропуск </a:t>
            </a:r>
            <a:r>
              <a:rPr lang="ru-RU" dirty="0" smtClean="0"/>
              <a:t>предлога: 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 </a:t>
            </a:r>
            <a:r>
              <a:rPr lang="ru-RU" i="1" dirty="0" smtClean="0"/>
              <a:t>   Группы </a:t>
            </a:r>
            <a:r>
              <a:rPr lang="ru-RU" i="1" dirty="0" smtClean="0"/>
              <a:t>туристов можно встретить на улицах, площадях, </a:t>
            </a:r>
            <a:r>
              <a:rPr lang="ru-RU" i="1" dirty="0" smtClean="0"/>
              <a:t>скверах</a:t>
            </a:r>
            <a:r>
              <a:rPr lang="ru-RU" dirty="0" smtClean="0"/>
              <a:t>.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Нарушение согласования в падеже членов однородного ряда и обобщающего слова: 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 </a:t>
            </a:r>
            <a:r>
              <a:rPr lang="ru-RU" i="1" dirty="0" smtClean="0"/>
              <a:t>   В </a:t>
            </a:r>
            <a:r>
              <a:rPr lang="ru-RU" i="1" dirty="0" smtClean="0"/>
              <a:t>форуме принимали участие представители различных стран: Англия, Франция, </a:t>
            </a:r>
            <a:r>
              <a:rPr lang="ru-RU" i="1" dirty="0" smtClean="0"/>
              <a:t>Бельгия</a:t>
            </a:r>
            <a:r>
              <a:rPr lang="ru-RU" dirty="0" smtClean="0"/>
              <a:t>.   </a:t>
            </a:r>
            <a:endParaRPr lang="ru-RU" dirty="0" smtClean="0"/>
          </a:p>
          <a:p>
            <a:pPr>
              <a:buNone/>
            </a:pPr>
            <a:r>
              <a:rPr lang="ru-RU" sz="5400" dirty="0" smtClean="0"/>
              <a:t> </a:t>
            </a:r>
            <a:endParaRPr lang="ru-RU" sz="5400" b="1" dirty="0" smtClean="0"/>
          </a:p>
          <a:p>
            <a:pPr>
              <a:buNone/>
            </a:pPr>
            <a:endParaRPr lang="ru-RU" sz="5400" dirty="0" smtClean="0"/>
          </a:p>
          <a:p>
            <a:pPr>
              <a:buNone/>
            </a:pPr>
            <a:endParaRPr lang="ru-RU" sz="5100" b="1" i="1" dirty="0" smtClean="0"/>
          </a:p>
          <a:p>
            <a:pPr>
              <a:buNone/>
            </a:pPr>
            <a:endParaRPr lang="ru-RU" sz="5100" b="1" i="1" dirty="0" smtClean="0"/>
          </a:p>
          <a:p>
            <a:pPr>
              <a:buNone/>
            </a:pPr>
            <a:endParaRPr lang="ru-RU" sz="5900" b="1" dirty="0" smtClean="0"/>
          </a:p>
          <a:p>
            <a:pPr algn="just">
              <a:buNone/>
            </a:pPr>
            <a:endParaRPr lang="ru-RU" sz="59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4.Ошибки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построении предложения</a:t>
            </a:r>
            <a:b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 однородными членами</a:t>
            </a:r>
            <a:endParaRPr lang="ru-RU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8000" dirty="0" smtClean="0"/>
              <a:t> </a:t>
            </a:r>
            <a:r>
              <a:rPr lang="ru-RU" sz="5100" i="1" dirty="0" smtClean="0"/>
              <a:t> </a:t>
            </a:r>
            <a:r>
              <a:rPr lang="ru-RU" sz="5400" i="1" dirty="0" smtClean="0"/>
              <a:t> </a:t>
            </a:r>
            <a:endParaRPr lang="ru-RU" sz="5400" i="1" dirty="0" smtClean="0"/>
          </a:p>
          <a:p>
            <a:r>
              <a:rPr lang="ru-RU" dirty="0" smtClean="0"/>
              <a:t> Нарушение управления при однородных членах:</a:t>
            </a:r>
          </a:p>
          <a:p>
            <a:endParaRPr lang="ru-RU" dirty="0" smtClean="0"/>
          </a:p>
          <a:p>
            <a:pPr algn="ctr">
              <a:buNone/>
            </a:pPr>
            <a:r>
              <a:rPr lang="ru-RU" i="1" dirty="0" smtClean="0"/>
              <a:t>Плохая погода </a:t>
            </a:r>
            <a:r>
              <a:rPr lang="ru-RU" b="1" i="1" dirty="0" smtClean="0"/>
              <a:t>препятствует</a:t>
            </a:r>
            <a:r>
              <a:rPr lang="ru-RU" i="1" dirty="0" smtClean="0"/>
              <a:t> или </a:t>
            </a:r>
            <a:r>
              <a:rPr lang="ru-RU" b="1" i="1" dirty="0" smtClean="0"/>
              <a:t>затягивает</a:t>
            </a:r>
            <a:r>
              <a:rPr lang="ru-RU" i="1" dirty="0" smtClean="0"/>
              <a:t> </a:t>
            </a:r>
            <a:r>
              <a:rPr lang="ru-RU" b="1" i="1" dirty="0" smtClean="0"/>
              <a:t>уборку</a:t>
            </a:r>
            <a:r>
              <a:rPr lang="ru-RU" i="1" dirty="0" smtClean="0"/>
              <a:t> урожая.</a:t>
            </a:r>
            <a:endParaRPr lang="ru-RU" dirty="0" smtClean="0"/>
          </a:p>
          <a:p>
            <a:pPr>
              <a:buNone/>
            </a:pPr>
            <a:r>
              <a:rPr lang="ru-RU" sz="5400" dirty="0" smtClean="0"/>
              <a:t> </a:t>
            </a:r>
            <a:endParaRPr lang="ru-RU" sz="5400" b="1" dirty="0" smtClean="0"/>
          </a:p>
          <a:p>
            <a:pPr>
              <a:buNone/>
            </a:pPr>
            <a:endParaRPr lang="ru-RU" sz="5400" dirty="0" smtClean="0"/>
          </a:p>
          <a:p>
            <a:pPr>
              <a:buNone/>
            </a:pPr>
            <a:endParaRPr lang="ru-RU" sz="5100" b="1" i="1" dirty="0" smtClean="0"/>
          </a:p>
          <a:p>
            <a:pPr>
              <a:buNone/>
            </a:pPr>
            <a:endParaRPr lang="ru-RU" sz="5100" b="1" i="1" dirty="0" smtClean="0"/>
          </a:p>
          <a:p>
            <a:pPr>
              <a:buNone/>
            </a:pPr>
            <a:endParaRPr lang="ru-RU" sz="5900" b="1" dirty="0" smtClean="0"/>
          </a:p>
          <a:p>
            <a:pPr algn="just">
              <a:buNone/>
            </a:pPr>
            <a:endParaRPr lang="ru-RU" sz="59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2600" b="1" dirty="0" smtClean="0"/>
              <a:t>Часть </a:t>
            </a:r>
            <a:r>
              <a:rPr lang="en-US" sz="2600" b="1" dirty="0" smtClean="0"/>
              <a:t>I</a:t>
            </a:r>
            <a:endParaRPr lang="en-US" sz="2600" b="1" dirty="0" smtClean="0"/>
          </a:p>
          <a:p>
            <a:pPr>
              <a:buNone/>
            </a:pPr>
            <a:r>
              <a:rPr lang="en-US" sz="2600" dirty="0" smtClean="0"/>
              <a:t>24 </a:t>
            </a:r>
            <a:r>
              <a:rPr lang="ru-RU" sz="2600" dirty="0" smtClean="0"/>
              <a:t>задания</a:t>
            </a:r>
          </a:p>
          <a:p>
            <a:pPr>
              <a:buNone/>
            </a:pPr>
            <a:r>
              <a:rPr lang="ru-RU" sz="2600" dirty="0" smtClean="0"/>
              <a:t>Процент первичного максимального балла – </a:t>
            </a:r>
            <a:r>
              <a:rPr lang="ru-RU" sz="2600" b="1" dirty="0" smtClean="0"/>
              <a:t>58 </a:t>
            </a:r>
            <a:r>
              <a:rPr lang="ru-RU" sz="2600" b="1" dirty="0" smtClean="0"/>
              <a:t>%</a:t>
            </a:r>
          </a:p>
          <a:p>
            <a:pPr>
              <a:buNone/>
            </a:pPr>
            <a:endParaRPr lang="ru-RU" sz="2600" b="1" dirty="0" smtClean="0"/>
          </a:p>
          <a:p>
            <a:pPr algn="ctr">
              <a:buNone/>
            </a:pPr>
            <a:r>
              <a:rPr lang="ru-RU" sz="2600" b="1" dirty="0" smtClean="0"/>
              <a:t>Часть </a:t>
            </a:r>
            <a:r>
              <a:rPr lang="en-US" sz="2600" b="1" dirty="0" smtClean="0"/>
              <a:t>II</a:t>
            </a:r>
            <a:endParaRPr lang="ru-RU" sz="2600" b="1" dirty="0" smtClean="0"/>
          </a:p>
          <a:p>
            <a:pPr>
              <a:buNone/>
            </a:pPr>
            <a:r>
              <a:rPr lang="ru-RU" sz="2600" dirty="0" smtClean="0"/>
              <a:t>1 задание (сочинение-рассуждение)</a:t>
            </a:r>
          </a:p>
          <a:p>
            <a:pPr>
              <a:buNone/>
            </a:pPr>
            <a:r>
              <a:rPr lang="ru-RU" sz="2600" dirty="0" smtClean="0"/>
              <a:t>Процент первичного максимального балла – </a:t>
            </a:r>
            <a:r>
              <a:rPr lang="ru-RU" sz="2600" b="1" dirty="0" smtClean="0"/>
              <a:t>42</a:t>
            </a:r>
            <a:r>
              <a:rPr lang="ru-RU" sz="2600" b="1" dirty="0" smtClean="0"/>
              <a:t>%</a:t>
            </a:r>
          </a:p>
          <a:p>
            <a:pPr>
              <a:buNone/>
            </a:pPr>
            <a:endParaRPr lang="ru-RU" sz="2600" dirty="0" smtClean="0"/>
          </a:p>
          <a:p>
            <a:pPr>
              <a:buNone/>
            </a:pPr>
            <a:r>
              <a:rPr lang="ru-RU" sz="2600" dirty="0" smtClean="0"/>
              <a:t>Максимальный первичный балл - 55</a:t>
            </a:r>
            <a:endParaRPr lang="ru-RU" sz="26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28596" y="285728"/>
            <a:ext cx="8229600" cy="1212872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Новый план работы ЕГЭ-2015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еправильное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построение предложения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деепричастным оборотом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endParaRPr lang="ru-RU" sz="5400" i="1" dirty="0" smtClean="0"/>
          </a:p>
          <a:p>
            <a:pPr lvl="0"/>
            <a:r>
              <a:rPr lang="ru-RU" dirty="0" smtClean="0"/>
              <a:t> Действие, выраженное сказуемым, и действие, выраженное деепричастием, относятся к разным лицам (предметам):  </a:t>
            </a:r>
          </a:p>
          <a:p>
            <a:pPr lvl="0">
              <a:buNone/>
            </a:pPr>
            <a:r>
              <a:rPr lang="ru-RU" i="1" dirty="0" smtClean="0"/>
              <a:t> </a:t>
            </a:r>
            <a:r>
              <a:rPr lang="ru-RU" i="1" dirty="0" smtClean="0"/>
              <a:t>    Подъезжая к городу, начался сильный ветер.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 smtClean="0"/>
              <a:t>безличном предложении есть смысловое подлежащее  в косвенном падеже и нет инфинитива: 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 </a:t>
            </a:r>
            <a:r>
              <a:rPr lang="ru-RU" i="1" dirty="0" smtClean="0"/>
              <a:t>    Приехав   </a:t>
            </a:r>
            <a:r>
              <a:rPr lang="ru-RU" i="1" dirty="0" smtClean="0"/>
              <a:t>в Москву, мне стало </a:t>
            </a:r>
            <a:r>
              <a:rPr lang="ru-RU" i="1" dirty="0" smtClean="0"/>
              <a:t>грустно</a:t>
            </a:r>
            <a:r>
              <a:rPr lang="ru-RU" dirty="0" smtClean="0"/>
              <a:t>.</a:t>
            </a:r>
            <a:endParaRPr lang="ru-RU" dirty="0" smtClean="0"/>
          </a:p>
          <a:p>
            <a:pPr lvl="0"/>
            <a:r>
              <a:rPr lang="ru-RU" dirty="0" smtClean="0"/>
              <a:t>Пассивная конструкция: </a:t>
            </a:r>
            <a:endParaRPr lang="ru-RU" dirty="0" smtClean="0"/>
          </a:p>
          <a:p>
            <a:pPr lvl="0">
              <a:buNone/>
            </a:pPr>
            <a:r>
              <a:rPr lang="ru-RU" i="1" dirty="0" smtClean="0"/>
              <a:t> </a:t>
            </a:r>
            <a:r>
              <a:rPr lang="ru-RU" i="1" dirty="0" smtClean="0"/>
              <a:t>     Уходя </a:t>
            </a:r>
            <a:r>
              <a:rPr lang="ru-RU" i="1" dirty="0" smtClean="0"/>
              <a:t>домой, оборудование проверяется </a:t>
            </a:r>
            <a:r>
              <a:rPr lang="ru-RU" i="1" dirty="0" smtClean="0"/>
              <a:t>рабочими</a:t>
            </a:r>
            <a:r>
              <a:rPr lang="ru-RU" dirty="0" smtClean="0"/>
              <a:t>.</a:t>
            </a:r>
            <a:endParaRPr lang="ru-RU" b="1" dirty="0" smtClean="0"/>
          </a:p>
          <a:p>
            <a:pPr>
              <a:buNone/>
            </a:pPr>
            <a:r>
              <a:rPr lang="ru-RU" sz="5400" dirty="0" smtClean="0"/>
              <a:t> </a:t>
            </a:r>
            <a:endParaRPr lang="ru-RU" sz="5400" b="1" dirty="0" smtClean="0"/>
          </a:p>
          <a:p>
            <a:pPr>
              <a:buNone/>
            </a:pPr>
            <a:endParaRPr lang="ru-RU" sz="5400" dirty="0" smtClean="0"/>
          </a:p>
          <a:p>
            <a:pPr>
              <a:buNone/>
            </a:pPr>
            <a:endParaRPr lang="ru-RU" sz="5100" b="1" i="1" dirty="0" smtClean="0"/>
          </a:p>
          <a:p>
            <a:pPr>
              <a:buNone/>
            </a:pPr>
            <a:endParaRPr lang="ru-RU" sz="5100" b="1" i="1" dirty="0" smtClean="0"/>
          </a:p>
          <a:p>
            <a:pPr>
              <a:buNone/>
            </a:pPr>
            <a:endParaRPr lang="ru-RU" sz="5900" b="1" dirty="0" smtClean="0"/>
          </a:p>
          <a:p>
            <a:pPr algn="just">
              <a:buNone/>
            </a:pPr>
            <a:endParaRPr lang="ru-RU" sz="59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6. Нарушение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построения предложения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причастным оборотом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endParaRPr lang="ru-RU" sz="5400" i="1" dirty="0" smtClean="0"/>
          </a:p>
          <a:p>
            <a:r>
              <a:rPr lang="ru-RU" sz="4000" dirty="0" smtClean="0"/>
              <a:t> </a:t>
            </a:r>
            <a:r>
              <a:rPr lang="ru-RU" sz="4000" dirty="0" smtClean="0"/>
              <a:t>Нарушение согласования с определяемым словом:</a:t>
            </a:r>
          </a:p>
          <a:p>
            <a:pPr>
              <a:buNone/>
            </a:pPr>
            <a:r>
              <a:rPr lang="ru-RU" sz="4000" i="1" dirty="0" smtClean="0"/>
              <a:t>  </a:t>
            </a:r>
            <a:r>
              <a:rPr lang="ru-RU" sz="4000" dirty="0" smtClean="0"/>
              <a:t> В «Вечерах на хуторе близ Диканьки», написанные Н.В. Гоголем, воссоздан колорит украинской деревни.</a:t>
            </a:r>
            <a:endParaRPr lang="ru-RU" sz="4000" i="1" dirty="0" smtClean="0"/>
          </a:p>
          <a:p>
            <a:pPr>
              <a:buNone/>
            </a:pPr>
            <a:endParaRPr lang="ru-RU" sz="4000" i="1" dirty="0" smtClean="0"/>
          </a:p>
          <a:p>
            <a:r>
              <a:rPr lang="ru-RU" sz="4000" dirty="0" smtClean="0"/>
              <a:t>Неправильный порядок слов:</a:t>
            </a:r>
          </a:p>
          <a:p>
            <a:pPr algn="just">
              <a:buNone/>
            </a:pPr>
            <a:r>
              <a:rPr lang="ru-RU" sz="3600" i="1" dirty="0" smtClean="0"/>
              <a:t>Поднятая проблема в данном тексте актуальна и в наши дни.</a:t>
            </a:r>
            <a:endParaRPr lang="ru-RU" sz="4000" i="1" dirty="0" smtClean="0"/>
          </a:p>
          <a:p>
            <a:pPr lvl="0"/>
            <a:endParaRPr lang="ru-RU" sz="5400" b="1" dirty="0" smtClean="0"/>
          </a:p>
          <a:p>
            <a:pPr>
              <a:buNone/>
            </a:pPr>
            <a:endParaRPr lang="ru-RU" sz="5400" dirty="0" smtClean="0"/>
          </a:p>
          <a:p>
            <a:pPr>
              <a:buNone/>
            </a:pPr>
            <a:endParaRPr lang="ru-RU" sz="5100" b="1" i="1" dirty="0" smtClean="0"/>
          </a:p>
          <a:p>
            <a:pPr>
              <a:buNone/>
            </a:pPr>
            <a:endParaRPr lang="ru-RU" sz="5100" b="1" i="1" dirty="0" smtClean="0"/>
          </a:p>
          <a:p>
            <a:pPr>
              <a:buNone/>
            </a:pPr>
            <a:endParaRPr lang="ru-RU" sz="5900" b="1" dirty="0" smtClean="0"/>
          </a:p>
          <a:p>
            <a:pPr algn="just">
              <a:buNone/>
            </a:pPr>
            <a:endParaRPr lang="ru-RU" sz="59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 Неправильное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построение предложения с косвенной речью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endParaRPr lang="ru-RU" sz="5400" i="1" dirty="0" smtClean="0"/>
          </a:p>
          <a:p>
            <a:r>
              <a:rPr lang="ru-RU" sz="3000" dirty="0" smtClean="0"/>
              <a:t>Смешение прямой и косвенной речи :</a:t>
            </a:r>
          </a:p>
          <a:p>
            <a:pPr>
              <a:buNone/>
            </a:pPr>
            <a:r>
              <a:rPr lang="ru-RU" sz="3000" dirty="0" smtClean="0"/>
              <a:t> </a:t>
            </a:r>
            <a:r>
              <a:rPr lang="ru-RU" sz="3000" i="1" dirty="0" smtClean="0"/>
              <a:t>Автор </a:t>
            </a:r>
            <a:r>
              <a:rPr lang="ru-RU" sz="3000" i="1" dirty="0" smtClean="0"/>
              <a:t>утверждает, что я это знаю, а не просто предполагаю.</a:t>
            </a:r>
          </a:p>
          <a:p>
            <a:pPr>
              <a:buNone/>
            </a:pPr>
            <a:endParaRPr lang="ru-RU" sz="3000" i="1" dirty="0" smtClean="0"/>
          </a:p>
          <a:p>
            <a:r>
              <a:rPr lang="ru-RU" sz="3000" i="1" dirty="0" smtClean="0"/>
              <a:t>Лишний союз:</a:t>
            </a:r>
            <a:endParaRPr lang="ru-RU" sz="3000" i="1" dirty="0" smtClean="0"/>
          </a:p>
          <a:p>
            <a:pPr>
              <a:buNone/>
            </a:pPr>
            <a:r>
              <a:rPr lang="ru-RU" sz="3000" i="1" dirty="0" smtClean="0"/>
              <a:t>Учитель спросил, что успеем ли мы закончить работу на этой неделе. </a:t>
            </a:r>
            <a:endParaRPr lang="ru-RU" sz="3000" dirty="0" smtClean="0"/>
          </a:p>
          <a:p>
            <a:pPr lvl="0"/>
            <a:endParaRPr lang="ru-RU" sz="5400" b="1" dirty="0" smtClean="0"/>
          </a:p>
          <a:p>
            <a:pPr>
              <a:buNone/>
            </a:pPr>
            <a:endParaRPr lang="ru-RU" sz="5400" dirty="0" smtClean="0"/>
          </a:p>
          <a:p>
            <a:pPr>
              <a:buNone/>
            </a:pPr>
            <a:endParaRPr lang="ru-RU" sz="5100" b="1" i="1" dirty="0" smtClean="0"/>
          </a:p>
          <a:p>
            <a:pPr>
              <a:buNone/>
            </a:pPr>
            <a:endParaRPr lang="ru-RU" sz="5100" b="1" i="1" dirty="0" smtClean="0"/>
          </a:p>
          <a:p>
            <a:pPr>
              <a:buNone/>
            </a:pPr>
            <a:endParaRPr lang="ru-RU" sz="5900" b="1" dirty="0" smtClean="0"/>
          </a:p>
          <a:p>
            <a:pPr algn="just">
              <a:buNone/>
            </a:pPr>
            <a:endParaRPr lang="ru-RU" sz="59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3200" b="1" i="1" dirty="0" smtClean="0"/>
              <a:t> 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Нарушевич А.Г. Тесты для подготовки к ЕГЭ </a:t>
            </a:r>
            <a:b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комментированными ответами. М.: Просвещение, 2015</a:t>
            </a:r>
            <a:endParaRPr lang="ru-RU" sz="2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2470" t="13959" r="23929" b="23811"/>
          <a:stretch>
            <a:fillRect/>
          </a:stretch>
        </p:blipFill>
        <p:spPr bwMode="auto">
          <a:xfrm>
            <a:off x="1357289" y="1764057"/>
            <a:ext cx="6268685" cy="4093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2000" b="1" i="1" dirty="0" smtClean="0"/>
              <a:t> 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Блок «Орфография»</a:t>
            </a:r>
            <a:endParaRPr lang="ru-RU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>
              <a:buNone/>
            </a:pPr>
            <a:r>
              <a:rPr lang="ru-RU" dirty="0" smtClean="0"/>
              <a:t>8. Правописание </a:t>
            </a:r>
            <a:r>
              <a:rPr lang="ru-RU" dirty="0" smtClean="0"/>
              <a:t>безударных гласных в  </a:t>
            </a:r>
            <a:r>
              <a:rPr lang="ru-RU" dirty="0" smtClean="0"/>
              <a:t>корне</a:t>
            </a:r>
            <a:endParaRPr lang="ru-RU" dirty="0" smtClean="0"/>
          </a:p>
          <a:p>
            <a:pPr lvl="0">
              <a:buNone/>
            </a:pPr>
            <a:r>
              <a:rPr lang="ru-RU" dirty="0" smtClean="0"/>
              <a:t>9. Правописание приставок</a:t>
            </a:r>
            <a:endParaRPr lang="ru-RU" dirty="0" smtClean="0"/>
          </a:p>
          <a:p>
            <a:pPr lvl="0">
              <a:buNone/>
            </a:pPr>
            <a:r>
              <a:rPr lang="ru-RU" dirty="0" smtClean="0"/>
              <a:t>10. Правописание </a:t>
            </a:r>
            <a:r>
              <a:rPr lang="ru-RU" dirty="0" smtClean="0"/>
              <a:t>суффиксов различных частей речи (кроме -Н-/-НН-</a:t>
            </a:r>
            <a:r>
              <a:rPr lang="ru-RU" dirty="0" smtClean="0"/>
              <a:t>)</a:t>
            </a:r>
            <a:endParaRPr lang="ru-RU" dirty="0" smtClean="0"/>
          </a:p>
          <a:p>
            <a:pPr lvl="0">
              <a:buNone/>
            </a:pPr>
            <a:r>
              <a:rPr lang="ru-RU" dirty="0" smtClean="0"/>
              <a:t>11. Правописание </a:t>
            </a:r>
            <a:r>
              <a:rPr lang="ru-RU" dirty="0" smtClean="0"/>
              <a:t>личных окончаний глаголов и суффиксов </a:t>
            </a:r>
            <a:r>
              <a:rPr lang="ru-RU" dirty="0" smtClean="0"/>
              <a:t>причастий</a:t>
            </a:r>
            <a:endParaRPr lang="ru-RU" dirty="0" smtClean="0"/>
          </a:p>
          <a:p>
            <a:pPr lvl="0">
              <a:buNone/>
            </a:pPr>
            <a:r>
              <a:rPr lang="ru-RU" b="1" dirty="0" smtClean="0"/>
              <a:t>12. Правописание </a:t>
            </a:r>
            <a:r>
              <a:rPr lang="ru-RU" b="1" dirty="0" smtClean="0"/>
              <a:t>НЕ и </a:t>
            </a:r>
            <a:r>
              <a:rPr lang="ru-RU" b="1" dirty="0" smtClean="0"/>
              <a:t>НИ</a:t>
            </a:r>
            <a:endParaRPr lang="ru-RU" b="1" dirty="0" smtClean="0"/>
          </a:p>
          <a:p>
            <a:pPr lvl="0">
              <a:buNone/>
            </a:pPr>
            <a:r>
              <a:rPr lang="ru-RU" b="1" dirty="0" smtClean="0"/>
              <a:t>13. Слитное</a:t>
            </a:r>
            <a:r>
              <a:rPr lang="ru-RU" b="1" dirty="0" smtClean="0"/>
              <a:t>, дефисное, раздельное написание </a:t>
            </a:r>
            <a:r>
              <a:rPr lang="ru-RU" b="1" dirty="0" smtClean="0"/>
              <a:t>слов</a:t>
            </a:r>
            <a:endParaRPr lang="ru-RU" b="1" dirty="0" smtClean="0"/>
          </a:p>
          <a:p>
            <a:pPr lvl="0">
              <a:buNone/>
            </a:pPr>
            <a:r>
              <a:rPr lang="ru-RU" dirty="0" smtClean="0"/>
              <a:t>14. Правописание </a:t>
            </a:r>
            <a:r>
              <a:rPr lang="ru-RU" dirty="0" smtClean="0"/>
              <a:t>-Н- и -НН- в различных частях </a:t>
            </a:r>
            <a:r>
              <a:rPr lang="ru-RU" dirty="0" smtClean="0"/>
              <a:t>речи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3200" b="1" i="1" dirty="0" smtClean="0"/>
              <a:t> 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Нарушевич А.Г. Тесты для подготовки к ЕГЭ </a:t>
            </a:r>
            <a:b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комментированными ответами. М.: Просвещение, 2015</a:t>
            </a:r>
            <a:endParaRPr lang="ru-RU" sz="2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2790" t="22966" r="24791" b="30439"/>
          <a:stretch>
            <a:fillRect/>
          </a:stretch>
        </p:blipFill>
        <p:spPr bwMode="auto">
          <a:xfrm>
            <a:off x="928662" y="1928802"/>
            <a:ext cx="7286676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2000" b="1" i="1" dirty="0" smtClean="0"/>
              <a:t>  </a:t>
            </a:r>
            <a:r>
              <a:rPr lang="ru-RU" sz="2000" b="1" i="1" dirty="0" smtClean="0"/>
              <a:t>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Задания 15-19. Блок «Пунктуация»</a:t>
            </a:r>
            <a:endParaRPr lang="ru-RU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>
              <a:buNone/>
            </a:pPr>
            <a:r>
              <a:rPr lang="ru-RU" b="1" dirty="0" smtClean="0"/>
              <a:t>15. </a:t>
            </a:r>
            <a:r>
              <a:rPr lang="ru-RU" b="1" dirty="0" smtClean="0"/>
              <a:t>З</a:t>
            </a:r>
            <a:r>
              <a:rPr lang="ru-RU" b="1" dirty="0" smtClean="0"/>
              <a:t>наки </a:t>
            </a:r>
            <a:r>
              <a:rPr lang="ru-RU" b="1" dirty="0" smtClean="0"/>
              <a:t>препинания в простом и сложном предложении с союзом </a:t>
            </a:r>
            <a:r>
              <a:rPr lang="ru-RU" b="1" dirty="0" smtClean="0"/>
              <a:t>И</a:t>
            </a:r>
          </a:p>
          <a:p>
            <a:pPr lvl="0">
              <a:buNone/>
            </a:pPr>
            <a:r>
              <a:rPr lang="ru-RU" dirty="0" smtClean="0"/>
              <a:t>16. </a:t>
            </a:r>
            <a:r>
              <a:rPr lang="ru-RU" dirty="0" smtClean="0"/>
              <a:t>З</a:t>
            </a:r>
            <a:r>
              <a:rPr lang="ru-RU" dirty="0" smtClean="0"/>
              <a:t>наки </a:t>
            </a:r>
            <a:r>
              <a:rPr lang="ru-RU" dirty="0" smtClean="0"/>
              <a:t>препинания в предложениях с обособленными членами (определениями и обстоятельствами</a:t>
            </a:r>
            <a:r>
              <a:rPr lang="ru-RU" dirty="0" smtClean="0"/>
              <a:t>)</a:t>
            </a:r>
            <a:endParaRPr lang="ru-RU" dirty="0" smtClean="0"/>
          </a:p>
          <a:p>
            <a:pPr lvl="0">
              <a:buNone/>
            </a:pPr>
            <a:r>
              <a:rPr lang="ru-RU" dirty="0" smtClean="0"/>
              <a:t>17. </a:t>
            </a:r>
            <a:r>
              <a:rPr lang="ru-RU" dirty="0" smtClean="0"/>
              <a:t>З</a:t>
            </a:r>
            <a:r>
              <a:rPr lang="ru-RU" dirty="0" smtClean="0"/>
              <a:t>наки </a:t>
            </a:r>
            <a:r>
              <a:rPr lang="ru-RU" dirty="0" smtClean="0"/>
              <a:t>препинания при вводных конструкциях; </a:t>
            </a:r>
          </a:p>
          <a:p>
            <a:pPr lvl="0">
              <a:buNone/>
            </a:pPr>
            <a:r>
              <a:rPr lang="ru-RU" dirty="0" smtClean="0"/>
              <a:t>18. </a:t>
            </a:r>
            <a:r>
              <a:rPr lang="ru-RU" dirty="0" smtClean="0"/>
              <a:t>З</a:t>
            </a:r>
            <a:r>
              <a:rPr lang="ru-RU" dirty="0" smtClean="0"/>
              <a:t>наки </a:t>
            </a:r>
            <a:r>
              <a:rPr lang="ru-RU" dirty="0" smtClean="0"/>
              <a:t>препинания в сложноподчинённом предложении с </a:t>
            </a:r>
            <a:r>
              <a:rPr lang="ru-RU" dirty="0" smtClean="0"/>
              <a:t> придаточной определительной</a:t>
            </a:r>
            <a:endParaRPr lang="ru-RU" dirty="0" smtClean="0"/>
          </a:p>
          <a:p>
            <a:pPr lvl="0">
              <a:buNone/>
            </a:pPr>
            <a:r>
              <a:rPr lang="ru-RU" dirty="0" smtClean="0"/>
              <a:t>19. </a:t>
            </a:r>
            <a:r>
              <a:rPr lang="ru-RU" dirty="0" smtClean="0"/>
              <a:t>З</a:t>
            </a:r>
            <a:r>
              <a:rPr lang="ru-RU" dirty="0" smtClean="0"/>
              <a:t>наки </a:t>
            </a:r>
            <a:r>
              <a:rPr lang="ru-RU" dirty="0" smtClean="0"/>
              <a:t>препинания в сложном предложении </a:t>
            </a:r>
            <a:r>
              <a:rPr lang="ru-RU" dirty="0" smtClean="0"/>
              <a:t>                 с </a:t>
            </a:r>
            <a:r>
              <a:rPr lang="ru-RU" dirty="0" smtClean="0"/>
              <a:t>разными видами </a:t>
            </a:r>
            <a:r>
              <a:rPr lang="ru-RU" dirty="0" smtClean="0"/>
              <a:t>связи</a:t>
            </a:r>
            <a:endParaRPr lang="ru-RU" dirty="0" smtClean="0"/>
          </a:p>
          <a:p>
            <a:pPr lvl="0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2000" b="1" i="1" dirty="0" smtClean="0"/>
              <a:t> 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Задания 20-24. Работа с текстом</a:t>
            </a:r>
            <a:endParaRPr lang="ru-RU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None/>
            </a:pPr>
            <a:endParaRPr lang="ru-RU" dirty="0" smtClean="0"/>
          </a:p>
          <a:p>
            <a:pPr lvl="0">
              <a:buNone/>
            </a:pPr>
            <a:r>
              <a:rPr lang="ru-RU" dirty="0" smtClean="0"/>
              <a:t>20. Смысловая обработка текста</a:t>
            </a:r>
          </a:p>
          <a:p>
            <a:pPr lvl="0">
              <a:buNone/>
            </a:pPr>
            <a:r>
              <a:rPr lang="ru-RU" dirty="0" smtClean="0"/>
              <a:t>21. Типы речи, смысловые отношения между предложениями.</a:t>
            </a:r>
          </a:p>
          <a:p>
            <a:pPr lvl="0">
              <a:buNone/>
            </a:pPr>
            <a:r>
              <a:rPr lang="ru-RU" dirty="0" smtClean="0"/>
              <a:t>22. Лексика</a:t>
            </a:r>
          </a:p>
          <a:p>
            <a:pPr lvl="0">
              <a:buNone/>
            </a:pPr>
            <a:r>
              <a:rPr lang="ru-RU" dirty="0" smtClean="0"/>
              <a:t>23. Средства связи между предложениями</a:t>
            </a:r>
          </a:p>
          <a:p>
            <a:pPr lvl="0">
              <a:buNone/>
            </a:pPr>
            <a:r>
              <a:rPr lang="ru-RU" dirty="0" smtClean="0"/>
              <a:t>24. Средства выразительности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2000" b="1" i="1" dirty="0" smtClean="0"/>
              <a:t> 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Задание 23. Местоимения как средства связи между предложениями текста </a:t>
            </a:r>
            <a:endParaRPr lang="ru-RU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None/>
            </a:pPr>
            <a:endParaRPr lang="ru-RU" dirty="0" smtClean="0"/>
          </a:p>
          <a:p>
            <a:r>
              <a:rPr lang="ru-RU" dirty="0" smtClean="0"/>
              <a:t> Личные местоимения – </a:t>
            </a:r>
            <a:r>
              <a:rPr lang="ru-RU" i="1" dirty="0" smtClean="0"/>
              <a:t>он, она, оно, они</a:t>
            </a:r>
            <a:r>
              <a:rPr lang="ru-RU" dirty="0" smtClean="0"/>
              <a:t> (3 лицо).</a:t>
            </a:r>
          </a:p>
          <a:p>
            <a:r>
              <a:rPr lang="ru-RU" dirty="0" smtClean="0"/>
              <a:t>Притяжательные местоимения – </a:t>
            </a:r>
            <a:r>
              <a:rPr lang="ru-RU" i="1" dirty="0" smtClean="0"/>
              <a:t>его, её, их.</a:t>
            </a:r>
          </a:p>
          <a:p>
            <a:r>
              <a:rPr lang="ru-RU" dirty="0" smtClean="0"/>
              <a:t>Определительное и указательное местоимения </a:t>
            </a:r>
            <a:r>
              <a:rPr lang="ru-RU" i="1" dirty="0" smtClean="0"/>
              <a:t>– всё это.</a:t>
            </a:r>
          </a:p>
          <a:p>
            <a:r>
              <a:rPr lang="ru-RU" dirty="0" smtClean="0"/>
              <a:t>Местоимённые наречия </a:t>
            </a:r>
            <a:r>
              <a:rPr lang="ru-RU" i="1" dirty="0" smtClean="0"/>
              <a:t>– там, тут, тогда и др.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 l="26923" t="11966" r="25961" b="16238"/>
          <a:stretch>
            <a:fillRect/>
          </a:stretch>
        </p:blipFill>
        <p:spPr bwMode="auto">
          <a:xfrm>
            <a:off x="1178695" y="428604"/>
            <a:ext cx="6584202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28596" y="285728"/>
            <a:ext cx="8229600" cy="1212872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УМК «Русский язык. 10-11 классы»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А.И.Власенкова, Л.М. </a:t>
            </a:r>
            <a:r>
              <a:rPr lang="ru-RU" sz="3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Рыбченковой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1643050"/>
            <a:ext cx="2072640" cy="3032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 l="52752"/>
          <a:stretch>
            <a:fillRect/>
          </a:stretch>
        </p:blipFill>
        <p:spPr bwMode="auto">
          <a:xfrm>
            <a:off x="857224" y="2857496"/>
            <a:ext cx="2193912" cy="35465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3000372"/>
            <a:ext cx="2146152" cy="33295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31883" t="8097" r="29979" b="8646"/>
          <a:stretch>
            <a:fillRect/>
          </a:stretch>
        </p:blipFill>
        <p:spPr bwMode="auto">
          <a:xfrm>
            <a:off x="2071670" y="214290"/>
            <a:ext cx="5072099" cy="6228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Нарушевич А.Г. Сочинение на ЕГЭ. Формулировки, аргументы, комментарии. М.: Просвещение, 2015 </a:t>
            </a:r>
            <a:endParaRPr lang="ru-RU" sz="2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>
              <a:buNone/>
            </a:pPr>
            <a:endParaRPr lang="ru-RU" sz="6600" i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6600" i="1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32000" algn="just">
              <a:lnSpc>
                <a:spcPct val="120000"/>
              </a:lnSpc>
              <a:spcBef>
                <a:spcPts val="0"/>
              </a:spcBef>
              <a:buNone/>
            </a:pP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>
              <a:buNone/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 1.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Сформулировать проблему?  Без проблем!</a:t>
            </a:r>
          </a:p>
          <a:p>
            <a:pPr>
              <a:buNone/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 2.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Учимся комментировать.</a:t>
            </a:r>
          </a:p>
          <a:p>
            <a:pPr>
              <a:buNone/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 3.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 выявить позицию автора?</a:t>
            </a:r>
          </a:p>
          <a:p>
            <a:pPr>
              <a:buNone/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 4.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Учимся аргументировать свою позицию</a:t>
            </a:r>
          </a:p>
          <a:p>
            <a:pPr>
              <a:buNone/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 5.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чего начать и чем закончить? Композиция сочинения.</a:t>
            </a:r>
          </a:p>
          <a:p>
            <a:pPr>
              <a:buNone/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 6.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Поговорим об ошибках.</a:t>
            </a:r>
          </a:p>
          <a:p>
            <a:pPr>
              <a:buNone/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 7.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Обобщаем сказанное.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1785926"/>
            <a:ext cx="2857520" cy="44331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Над каким вопросом размышляет автор? (Проблема текста)</a:t>
            </a:r>
          </a:p>
          <a:p>
            <a:r>
              <a:rPr lang="ru-RU" dirty="0" smtClean="0"/>
              <a:t> Как именно автор рассматривает этот вопрос в тексте? (Комментарий)</a:t>
            </a:r>
          </a:p>
          <a:p>
            <a:r>
              <a:rPr lang="ru-RU" dirty="0" smtClean="0"/>
              <a:t> Как автор отвечает на этот вопрос? (Позиция автора)</a:t>
            </a:r>
          </a:p>
          <a:p>
            <a:r>
              <a:rPr lang="ru-RU" dirty="0" smtClean="0"/>
              <a:t> Как бы я ответил на этот вопрос? (Позиция ученика)</a:t>
            </a:r>
          </a:p>
          <a:p>
            <a:r>
              <a:rPr lang="ru-RU" dirty="0" smtClean="0"/>
              <a:t> Какие аргументы (случаи из жизни, примеры из литературы и пр.) я могу привести в поддержку своей позиции? (Аргументация позиции ученика)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 читать исходный текст?</a:t>
            </a:r>
            <a:endParaRPr lang="ru-RU" sz="2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Композиция сочинения</a:t>
            </a:r>
            <a:endParaRPr lang="ru-RU" sz="32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Содержимое 3"/>
          <p:cNvGraphicFramePr>
            <a:graphicFrameLocks/>
          </p:cNvGraphicFramePr>
          <p:nvPr/>
        </p:nvGraphicFramePr>
        <p:xfrm>
          <a:off x="1071538" y="1714488"/>
          <a:ext cx="7215238" cy="46418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9F08111-788E-4471-81FA-8ED47C99D7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graphicEl>
                                              <a:dgm id="{99F08111-788E-4471-81FA-8ED47C99D7B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71A87D8-6674-4171-BF79-523CBAEAF9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>
                                            <p:graphicEl>
                                              <a:dgm id="{C71A87D8-6674-4171-BF79-523CBAEAF94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250E417-D75E-4A35-869F-4A5225166A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graphicEl>
                                              <a:dgm id="{8250E417-D75E-4A35-869F-4A5225166AA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6E28674-5A51-4611-AEA9-85DBEA0018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graphicEl>
                                              <a:dgm id="{66E28674-5A51-4611-AEA9-85DBEA0018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CFF581F-412F-49E4-900D-133AF39088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graphicEl>
                                              <a:dgm id="{8CFF581F-412F-49E4-900D-133AF390880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1898F0E-4F80-4E74-9538-FBF929D61E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graphicEl>
                                              <a:dgm id="{31898F0E-4F80-4E74-9538-FBF929D61E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Урок № 1</a:t>
            </a:r>
            <a:br>
              <a:rPr lang="ru-RU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«Сформулировать проблему? Без проблем!»</a:t>
            </a:r>
            <a:endParaRPr lang="ru-RU" sz="32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Содержимое 3"/>
          <p:cNvGraphicFramePr>
            <a:graphicFrameLocks/>
          </p:cNvGraphicFramePr>
          <p:nvPr/>
        </p:nvGraphicFramePr>
        <p:xfrm>
          <a:off x="500034" y="1785926"/>
          <a:ext cx="8115328" cy="5072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C804804-0199-4D6F-970C-E5A20E61FA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graphicEl>
                                              <a:dgm id="{CC804804-0199-4D6F-970C-E5A20E61FAC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492C5D4-CACB-4510-8AD7-19C7738138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>
                                            <p:graphicEl>
                                              <a:dgm id="{C492C5D4-CACB-4510-8AD7-19C77381388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CEF9E8B-7A77-4D98-8A20-B19D00B69E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>
                                            <p:graphicEl>
                                              <a:dgm id="{CCEF9E8B-7A77-4D98-8A20-B19D00B69E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41382C1-0B5A-4712-8C01-A85398EABC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graphicEl>
                                              <a:dgm id="{E41382C1-0B5A-4712-8C01-A85398EABC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90226F0-E62E-4731-AA3A-8C7EBAAEEA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>
                                            <p:graphicEl>
                                              <a:dgm id="{290226F0-E62E-4731-AA3A-8C7EBAAEEA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1ED52A9-CF12-4672-ADFE-4674C6349E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">
                                            <p:graphicEl>
                                              <a:dgm id="{31ED52A9-CF12-4672-ADFE-4674C6349E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F9B0F9F-5089-4D7B-AA2B-6054C193FD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>
                                            <p:graphicEl>
                                              <a:dgm id="{FF9B0F9F-5089-4D7B-AA2B-6054C193FD3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0875543-DB32-4626-905D-8BFE2409A5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6">
                                            <p:graphicEl>
                                              <a:dgm id="{30875543-DB32-4626-905D-8BFE2409A58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3EF6FCA-FFB9-4C5B-BBC0-A212A9015B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6">
                                            <p:graphicEl>
                                              <a:dgm id="{33EF6FCA-FFB9-4C5B-BBC0-A212A9015BA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BE71BE5-BC46-4860-ADC1-117E738501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">
                                            <p:graphicEl>
                                              <a:dgm id="{3BE71BE5-BC46-4860-ADC1-117E738501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FFAD169-11D2-4CBE-89F2-6A5BBA88BD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6">
                                            <p:graphicEl>
                                              <a:dgm id="{CFFAD169-11D2-4CBE-89F2-6A5BBA88BD0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F85728E-3F0C-45B9-A6E5-DF5B69C915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6">
                                            <p:graphicEl>
                                              <a:dgm id="{5F85728E-3F0C-45B9-A6E5-DF5B69C915D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29FA90C-8DAB-41C0-BA26-9FB989CFC6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6">
                                            <p:graphicEl>
                                              <a:dgm id="{029FA90C-8DAB-41C0-BA26-9FB989CFC6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DFBD3BA-A25E-4750-96B2-81FEBCB0AA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6">
                                            <p:graphicEl>
                                              <a:dgm id="{BDFBD3BA-A25E-4750-96B2-81FEBCB0AA6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6BCB70C-2486-4ACA-B67D-C3AF3661AD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6">
                                            <p:graphicEl>
                                              <a:dgm id="{B6BCB70C-2486-4ACA-B67D-C3AF3661AD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67768FC-03A0-49D9-93C6-C0F8901088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6">
                                            <p:graphicEl>
                                              <a:dgm id="{267768FC-03A0-49D9-93C6-C0F8901088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AE82CDE-368D-4771-8EAB-5DB97FEE74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6">
                                            <p:graphicEl>
                                              <a:dgm id="{4AE82CDE-368D-4771-8EAB-5DB97FEE744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2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530ECB5-7E10-4E36-AC0D-2AADED29B0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6">
                                            <p:graphicEl>
                                              <a:dgm id="{2530ECB5-7E10-4E36-AC0D-2AADED29B0B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348B2B9-119C-47BA-BE35-B6E11DF202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6">
                                            <p:graphicEl>
                                              <a:dgm id="{4348B2B9-119C-47BA-BE35-B6E11DF202A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C37C31E-8932-4B7E-94A8-BAC9F4A19D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6">
                                            <p:graphicEl>
                                              <a:dgm id="{DC37C31E-8932-4B7E-94A8-BAC9F4A19D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4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7EC32A0-9A63-4AFE-A3AE-DE0B39E8A3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6">
                                            <p:graphicEl>
                                              <a:dgm id="{07EC32A0-9A63-4AFE-A3AE-DE0B39E8A3B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E02448D-FF19-470A-84E5-9D5AFBCE92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6">
                                            <p:graphicEl>
                                              <a:dgm id="{AE02448D-FF19-470A-84E5-9D5AFBCE92D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DEE5140-8C12-4034-B453-D840610806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6">
                                            <p:graphicEl>
                                              <a:dgm id="{0DEE5140-8C12-4034-B453-D8406108062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6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AA48677-A695-4AEF-8FF8-5EE6A5FDF4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6">
                                            <p:graphicEl>
                                              <a:dgm id="{CAA48677-A695-4AEF-8FF8-5EE6A5FDF4B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3843E47-E7D5-479C-BC8A-4B2A041605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6">
                                            <p:graphicEl>
                                              <a:dgm id="{A3843E47-E7D5-479C-BC8A-4B2A041605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35CBE06-D641-4678-B4C9-AC83398856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6">
                                            <p:graphicEl>
                                              <a:dgm id="{335CBE06-D641-4678-B4C9-AC833988569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80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B3CCFE0-C0E6-4045-A102-6167B4D905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6">
                                            <p:graphicEl>
                                              <a:dgm id="{9B3CCFE0-C0E6-4045-A102-6167B4D905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5927FBA-CC9F-4B4E-8EFB-6D6E4E89A5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6">
                                            <p:graphicEl>
                                              <a:dgm id="{B5927FBA-CC9F-4B4E-8EFB-6D6E4E89A5A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B3221B6-F8EB-419A-8C6B-FE1DE71B74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6">
                                            <p:graphicEl>
                                              <a:dgm id="{9B3221B6-F8EB-419A-8C6B-FE1DE71B748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3374972-E7AE-453E-9EC2-A975FDD3E4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0"/>
                                        <p:tgtEl>
                                          <p:spTgt spid="6">
                                            <p:graphicEl>
                                              <a:dgm id="{73374972-E7AE-453E-9EC2-A975FDD3E40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AD0F9CC-2744-46FF-B832-250287D8AF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6">
                                            <p:graphicEl>
                                              <a:dgm id="{9AD0F9CC-2744-46FF-B832-250287D8AFC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6ECC0A5-FBEE-4624-B9BD-E5FCE18FCF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6">
                                            <p:graphicEl>
                                              <a:dgm id="{96ECC0A5-FBEE-4624-B9BD-E5FCE18FCF1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  <p:graphicFrame>
        <p:nvGraphicFramePr>
          <p:cNvPr id="5" name="Содержимое 3"/>
          <p:cNvGraphicFramePr>
            <a:graphicFrameLocks/>
          </p:cNvGraphicFramePr>
          <p:nvPr/>
        </p:nvGraphicFramePr>
        <p:xfrm>
          <a:off x="571472" y="642918"/>
          <a:ext cx="8115328" cy="57134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64E43F7-97C8-424D-A475-74B635E855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graphicEl>
                                              <a:dgm id="{064E43F7-97C8-424D-A475-74B635E8551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E1DC5CE-CC16-4915-97C0-8815C8E907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>
                                            <p:graphicEl>
                                              <a:dgm id="{AE1DC5CE-CC16-4915-97C0-8815C8E9079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901831D-47F4-4992-9762-10AF7E315C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>
                                            <p:graphicEl>
                                              <a:dgm id="{D901831D-47F4-4992-9762-10AF7E315CC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16EC5DF-79BF-41AD-806D-BC0296FCF1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>
                                            <p:graphicEl>
                                              <a:dgm id="{416EC5DF-79BF-41AD-806D-BC0296FCF1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A342379-C5E3-4590-9209-52B437A588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>
                                            <p:graphicEl>
                                              <a:dgm id="{1A342379-C5E3-4590-9209-52B437A5886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8B78205-F67A-4852-98CF-1DA21C20D7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">
                                            <p:graphicEl>
                                              <a:dgm id="{A8B78205-F67A-4852-98CF-1DA21C20D7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BC6D94D-0FE1-4C2F-A9AF-7CDD86AA35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">
                                            <p:graphicEl>
                                              <a:dgm id="{DBC6D94D-0FE1-4C2F-A9AF-7CDD86AA35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DB330B8-037F-4677-8D3B-76FD871481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">
                                            <p:graphicEl>
                                              <a:dgm id="{8DB330B8-037F-4677-8D3B-76FD8714810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tx2">
                    <a:satMod val="200000"/>
                  </a:schemeClr>
                </a:solidFill>
              </a:rPr>
              <a:t>«От позиции автора – к проблеме»</a:t>
            </a:r>
            <a:endParaRPr lang="ru-RU" sz="3200" dirty="0">
              <a:solidFill>
                <a:schemeClr val="tx2">
                  <a:satMod val="20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85786" y="2000240"/>
          <a:ext cx="7901014" cy="41259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От позиции автора к проблеме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4C0F201-8AF3-4E53-AB0E-5D26337BEA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graphicEl>
                                              <a:dgm id="{A4C0F201-8AF3-4E53-AB0E-5D26337BEA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D58BC5E-4F6B-479C-B55C-70991C17A1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>
                                            <p:graphicEl>
                                              <a:dgm id="{9D58BC5E-4F6B-479C-B55C-70991C17A1C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DC71681-1421-4E58-9217-B131688160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>
                                            <p:graphicEl>
                                              <a:dgm id="{DDC71681-1421-4E58-9217-B131688160E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974FBA7-BEFE-49A8-9160-1C126B3544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>
                                            <p:graphicEl>
                                              <a:dgm id="{5974FBA7-BEFE-49A8-9160-1C126B35448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E3C2319-FE72-48D2-94C4-1690904725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>
                                            <p:graphicEl>
                                              <a:dgm id="{7E3C2319-FE72-48D2-94C4-16909047258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545F141-EFDB-4F3A-824E-CC42B797D3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graphicEl>
                                              <a:dgm id="{9545F141-EFDB-4F3A-824E-CC42B797D31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6FC2BA7-6A61-4476-9631-7B52452FAB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">
                                            <p:graphicEl>
                                              <a:dgm id="{E6FC2BA7-6A61-4476-9631-7B52452FABA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tx2">
                    <a:satMod val="200000"/>
                  </a:schemeClr>
                </a:solidFill>
              </a:rPr>
              <a:t>«От позиции автора – к проблеме»</a:t>
            </a:r>
            <a:endParaRPr lang="ru-RU" sz="3200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Выявление проблемы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в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художественном тексте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7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857364"/>
          <a:ext cx="8186766" cy="42687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4C0F201-8AF3-4E53-AB0E-5D26337BEA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graphicEl>
                                              <a:dgm id="{A4C0F201-8AF3-4E53-AB0E-5D26337BEA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D58BC5E-4F6B-479C-B55C-70991C17A1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>
                                            <p:graphicEl>
                                              <a:dgm id="{9D58BC5E-4F6B-479C-B55C-70991C17A1C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DC71681-1421-4E58-9217-B131688160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>
                                            <p:graphicEl>
                                              <a:dgm id="{DDC71681-1421-4E58-9217-B131688160E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974FBA7-BEFE-49A8-9160-1C126B3544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">
                                            <p:graphicEl>
                                              <a:dgm id="{5974FBA7-BEFE-49A8-9160-1C126B35448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E3C2319-FE72-48D2-94C4-1690904725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>
                                            <p:graphicEl>
                                              <a:dgm id="{7E3C2319-FE72-48D2-94C4-16909047258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545F141-EFDB-4F3A-824E-CC42B797D3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">
                                            <p:graphicEl>
                                              <a:dgm id="{9545F141-EFDB-4F3A-824E-CC42B797D31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6FC2BA7-6A61-4476-9631-7B52452FAB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">
                                            <p:graphicEl>
                                              <a:dgm id="{E6FC2BA7-6A61-4476-9631-7B52452FABA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>
                    <a:satMod val="200000"/>
                  </a:schemeClr>
                </a:solidFill>
                <a:latin typeface="Corbel" pitchFamily="34" charset="0"/>
              </a:rPr>
              <a:t> </a:t>
            </a:r>
            <a:endParaRPr lang="ru-RU" b="1" dirty="0" smtClean="0">
              <a:solidFill>
                <a:schemeClr val="tx2">
                  <a:satMod val="200000"/>
                </a:schemeClr>
              </a:solidFill>
              <a:latin typeface="Corbe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>
              <a:buFont typeface="Wingdings" pitchFamily="2" charset="2"/>
              <a:buNone/>
            </a:pPr>
            <a:r>
              <a:rPr lang="ru-RU" b="1" dirty="0" smtClean="0"/>
              <a:t>            Комментарий – </a:t>
            </a:r>
            <a:r>
              <a:rPr lang="ru-RU" dirty="0" smtClean="0"/>
              <a:t>рассуждения,   замечания по поводу того, как автор раскрывает проблему.</a:t>
            </a:r>
          </a:p>
          <a:p>
            <a:pPr algn="just" eaLnBrk="1" hangingPunct="1">
              <a:buFont typeface="Wingdings" pitchFamily="2" charset="2"/>
              <a:buNone/>
            </a:pPr>
            <a:endParaRPr lang="ru-RU" dirty="0" smtClean="0"/>
          </a:p>
          <a:p>
            <a:pPr algn="just" eaLnBrk="1" hangingPunct="1">
              <a:buFont typeface="Wingdings" pitchFamily="2" charset="2"/>
              <a:buNone/>
            </a:pPr>
            <a:r>
              <a:rPr lang="ru-RU" dirty="0" smtClean="0"/>
              <a:t>Задачи комментария:</a:t>
            </a:r>
          </a:p>
          <a:p>
            <a:pPr algn="just" eaLnBrk="1" hangingPunct="1">
              <a:buFont typeface="Arial" charset="0"/>
              <a:buChar char="•"/>
            </a:pPr>
            <a:r>
              <a:rPr lang="ru-RU" dirty="0" smtClean="0"/>
              <a:t>разъяснить, охарактеризовать проблему;</a:t>
            </a:r>
          </a:p>
          <a:p>
            <a:pPr algn="just" eaLnBrk="1" hangingPunct="1">
              <a:buFont typeface="Arial" charset="0"/>
              <a:buChar char="•"/>
            </a:pPr>
            <a:r>
              <a:rPr lang="ru-RU" dirty="0" smtClean="0"/>
              <a:t>объяснить интерес  автора к проблеме,                       </a:t>
            </a:r>
            <a:r>
              <a:rPr lang="ru-RU" dirty="0" smtClean="0"/>
              <a:t>выявить ход </a:t>
            </a:r>
            <a:r>
              <a:rPr lang="ru-RU" dirty="0" smtClean="0"/>
              <a:t>его мыслей.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28596" y="428604"/>
            <a:ext cx="8229600" cy="114300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  Урок № 2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«Учимся комментировать»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ru-RU" dirty="0" smtClean="0"/>
              <a:t>             </a:t>
            </a:r>
          </a:p>
          <a:p>
            <a:pPr algn="just">
              <a:buNone/>
            </a:pPr>
            <a:r>
              <a:rPr lang="ru-RU" dirty="0" smtClean="0"/>
              <a:t> </a:t>
            </a:r>
            <a:r>
              <a:rPr lang="ru-RU" dirty="0" smtClean="0"/>
              <a:t>          Автор</a:t>
            </a:r>
            <a:r>
              <a:rPr lang="ru-RU" dirty="0" smtClean="0"/>
              <a:t> рассказывает нам историю обычного сельского парня  Кольки </a:t>
            </a:r>
            <a:r>
              <a:rPr lang="ru-RU" dirty="0" err="1" smtClean="0"/>
              <a:t>Велина</a:t>
            </a:r>
            <a:r>
              <a:rPr lang="ru-RU" dirty="0" smtClean="0"/>
              <a:t> – историю о человеке, который попытался вырваться из мира, </a:t>
            </a:r>
            <a:r>
              <a:rPr lang="ru-RU" u="sng" dirty="0" smtClean="0"/>
              <a:t>где жизнь каждого предопределена от рождения до смерти, где мечта стать лётчиком воспринимается как вздорная идея, чудачество</a:t>
            </a:r>
            <a:r>
              <a:rPr lang="ru-RU" dirty="0" smtClean="0"/>
              <a:t>.  И </a:t>
            </a:r>
            <a:r>
              <a:rPr lang="ru-RU" dirty="0" smtClean="0"/>
              <a:t>вот, </a:t>
            </a:r>
            <a:r>
              <a:rPr lang="ru-RU" dirty="0" smtClean="0"/>
              <a:t>когда герой уже сделал шаг </a:t>
            </a:r>
            <a:r>
              <a:rPr lang="ru-RU" dirty="0" smtClean="0"/>
              <a:t>навстречу </a:t>
            </a:r>
            <a:r>
              <a:rPr lang="ru-RU" dirty="0" smtClean="0"/>
              <a:t>своей заветной </a:t>
            </a:r>
            <a:r>
              <a:rPr lang="ru-RU" dirty="0" smtClean="0"/>
              <a:t>цели, </a:t>
            </a:r>
            <a:r>
              <a:rPr lang="ru-RU" dirty="0" smtClean="0"/>
              <a:t>его волю парализовал страх – </a:t>
            </a:r>
            <a:r>
              <a:rPr lang="ru-RU" u="sng" dirty="0" smtClean="0"/>
              <a:t>боязнь выбиться из привычной колеи жизни</a:t>
            </a:r>
            <a:r>
              <a:rPr lang="ru-RU" dirty="0" smtClean="0"/>
              <a:t>. Так и остался Колька в родной деревне: «Таковы законы жизни: всё, что взлетело вверх, рано или поздно возвращается на землю». </a:t>
            </a:r>
            <a:r>
              <a:rPr lang="ru-RU" u="sng" dirty="0" smtClean="0"/>
              <a:t>Однако </a:t>
            </a:r>
            <a:r>
              <a:rPr lang="ru-RU" u="sng" dirty="0" smtClean="0"/>
              <a:t>автор не согласен с такой примитивной философией. Не случайно упоминание о том</a:t>
            </a:r>
            <a:r>
              <a:rPr lang="ru-RU" dirty="0" smtClean="0"/>
              <a:t>, что сердце героя «стонет от щемящей боли»: </a:t>
            </a:r>
            <a:r>
              <a:rPr lang="ru-RU" u="sng" dirty="0" smtClean="0"/>
              <a:t>всю жизнь Колька носит в себе боль преданной мечты. 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  Комментарий </a:t>
            </a:r>
            <a:b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как аналитическая работа с текстом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Нарушевич А.Г. Тесты для подготовки к ЕГЭ </a:t>
            </a:r>
            <a:b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комментированными ответами. М.: Просвещение, 2015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>
              <a:buNone/>
            </a:pPr>
            <a:endParaRPr lang="ru-RU" sz="6600" i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6600" i="1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32000" algn="just">
              <a:lnSpc>
                <a:spcPct val="120000"/>
              </a:lnSpc>
              <a:spcBef>
                <a:spcPts val="0"/>
              </a:spcBef>
              <a:buNone/>
            </a:pP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Тематические тесты по спецификации 2015 года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Теоретический материал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к каждому разделу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Комментированные ответы с подробным объяснением 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 l="52752"/>
          <a:stretch>
            <a:fillRect/>
          </a:stretch>
        </p:blipFill>
        <p:spPr bwMode="auto">
          <a:xfrm>
            <a:off x="5500694" y="1785926"/>
            <a:ext cx="2908292" cy="4701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dirty="0" smtClean="0"/>
              <a:t>             </a:t>
            </a:r>
          </a:p>
          <a:p>
            <a:pPr algn="just">
              <a:buNone/>
            </a:pPr>
            <a:r>
              <a:rPr lang="ru-RU" dirty="0" smtClean="0"/>
              <a:t>Проблема – это вопрос.</a:t>
            </a:r>
          </a:p>
          <a:p>
            <a:pPr algn="just">
              <a:buNone/>
            </a:pPr>
            <a:r>
              <a:rPr lang="ru-RU" dirty="0" smtClean="0"/>
              <a:t>Позиция автора – это ответ на вопрос, вывод, к которому приходит автор.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i="1" dirty="0" smtClean="0"/>
              <a:t>Таким образом, размышляя над проблемой, автор приходит к следующему выводу…</a:t>
            </a:r>
          </a:p>
          <a:p>
            <a:pPr>
              <a:buNone/>
            </a:pPr>
            <a:r>
              <a:rPr lang="ru-RU" i="1" dirty="0" smtClean="0"/>
              <a:t>Позиция автора не высказана прямо, однако, я думаю, её можно сформулировать следующим образом…</a:t>
            </a:r>
            <a:endParaRPr lang="ru-RU" i="1" dirty="0"/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    Урок № 3.</a:t>
            </a:r>
            <a:b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«Как выявить позицию автора?»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             </a:t>
            </a:r>
          </a:p>
          <a:p>
            <a:pPr algn="just">
              <a:buNone/>
            </a:pPr>
            <a:r>
              <a:rPr lang="ru-RU" dirty="0" smtClean="0"/>
              <a:t> </a:t>
            </a:r>
            <a:r>
              <a:rPr lang="ru-RU" i="1" dirty="0" smtClean="0"/>
              <a:t>Трудно не согласиться с автором. Я тоже считаю, что…</a:t>
            </a:r>
            <a:endParaRPr lang="ru-RU" i="1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i="1" dirty="0" smtClean="0"/>
              <a:t>Конечно же, автор прав. Действительно, …</a:t>
            </a:r>
          </a:p>
          <a:p>
            <a:pPr>
              <a:buNone/>
            </a:pPr>
            <a:r>
              <a:rPr lang="ru-RU" i="1" dirty="0" smtClean="0"/>
              <a:t> </a:t>
            </a:r>
            <a:endParaRPr lang="ru-RU" i="1" dirty="0"/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   Собственная позиция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> </a:t>
            </a:r>
            <a:endParaRPr lang="ru-RU" dirty="0">
              <a:solidFill>
                <a:schemeClr val="tx2">
                  <a:satMod val="200000"/>
                </a:schemeClr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914400" y="1784350"/>
          <a:ext cx="77724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14" name="Прямая соединительная линия 13"/>
          <p:cNvCxnSpPr/>
          <p:nvPr/>
        </p:nvCxnSpPr>
        <p:spPr>
          <a:xfrm>
            <a:off x="4643438" y="5000625"/>
            <a:ext cx="1214437" cy="0"/>
          </a:xfrm>
          <a:prstGeom prst="line">
            <a:avLst/>
          </a:prstGeom>
          <a:ln w="2222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 flipH="1" flipV="1">
            <a:off x="5786437" y="4929188"/>
            <a:ext cx="142875" cy="0"/>
          </a:xfrm>
          <a:prstGeom prst="line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Заголовок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    Урок № 4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«Учимся аргументировать свою позицию»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dirty="0" smtClean="0"/>
              <a:t>             </a:t>
            </a:r>
          </a:p>
          <a:p>
            <a:r>
              <a:rPr lang="ru-RU" dirty="0" smtClean="0"/>
              <a:t>Примеры </a:t>
            </a:r>
            <a:r>
              <a:rPr lang="ru-RU" dirty="0" smtClean="0"/>
              <a:t>из личного опыта</a:t>
            </a:r>
          </a:p>
          <a:p>
            <a:r>
              <a:rPr lang="ru-RU" dirty="0" smtClean="0"/>
              <a:t>Обобщённые примеры из жизни</a:t>
            </a:r>
          </a:p>
          <a:p>
            <a:r>
              <a:rPr lang="ru-RU" dirty="0" smtClean="0"/>
              <a:t>Предположительные примеры</a:t>
            </a:r>
          </a:p>
          <a:p>
            <a:r>
              <a:rPr lang="ru-RU" dirty="0" smtClean="0"/>
              <a:t>Ссылка на обобщенное лицо</a:t>
            </a:r>
          </a:p>
          <a:p>
            <a:r>
              <a:rPr lang="ru-RU" dirty="0" smtClean="0"/>
              <a:t>Ссылки на общезначимый опыт</a:t>
            </a:r>
          </a:p>
          <a:p>
            <a:r>
              <a:rPr lang="ru-RU" dirty="0" smtClean="0"/>
              <a:t>Пословицы, афоризмы </a:t>
            </a:r>
          </a:p>
          <a:p>
            <a:r>
              <a:rPr lang="ru-RU" dirty="0" smtClean="0"/>
              <a:t>Ссылки на кинофильмы</a:t>
            </a:r>
          </a:p>
          <a:p>
            <a:pPr algn="just">
              <a:buNone/>
            </a:pPr>
            <a:endParaRPr lang="ru-RU" i="1" dirty="0" smtClean="0"/>
          </a:p>
          <a:p>
            <a:pPr>
              <a:buNone/>
            </a:pPr>
            <a:r>
              <a:rPr lang="ru-RU" i="1" dirty="0" smtClean="0"/>
              <a:t> </a:t>
            </a:r>
            <a:endParaRPr lang="ru-RU" i="1" dirty="0"/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defRPr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Аргументы, оцениваемые  1 баллом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    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ru-RU" sz="2400" dirty="0" smtClean="0"/>
              <a:t>            (-) Так, например, на зимних каникулах со мной произошёл такой случай. Мои родители хотели вместе со мной сходить в театр. Но я им сказал, что не люблю такого рода мероприятия, хоть я и ценитель искусства. Меня не послушали. И так я понапрасну провёл время. </a:t>
            </a:r>
          </a:p>
          <a:p>
            <a:pPr algn="just">
              <a:buNone/>
            </a:pPr>
            <a:endParaRPr lang="ru-RU" sz="2400" dirty="0" smtClean="0"/>
          </a:p>
          <a:p>
            <a:pPr algn="just">
              <a:buNone/>
            </a:pPr>
            <a:r>
              <a:rPr lang="ru-RU" sz="2400" dirty="0" smtClean="0"/>
              <a:t>             (+)</a:t>
            </a:r>
            <a:r>
              <a:rPr lang="ru-RU" sz="2400" i="1" dirty="0" smtClean="0"/>
              <a:t> </a:t>
            </a:r>
            <a:r>
              <a:rPr lang="ru-RU" sz="2400" i="1" dirty="0" smtClean="0"/>
              <a:t>В Ленинграде мне как-то встретился </a:t>
            </a:r>
            <a:r>
              <a:rPr lang="ru-RU" sz="2400" i="1" dirty="0" smtClean="0"/>
              <a:t>шофёр </a:t>
            </a:r>
            <a:r>
              <a:rPr lang="ru-RU" sz="2400" i="1" dirty="0" smtClean="0"/>
              <a:t>такси. Я спешил на вокзал, и, может быть, поэтому он принял меня за приезжего. Всю дорогу он рассказывал мне историю Ленинграда, домов, мимо которых мы проезжали. Он не успевал рассказать </a:t>
            </a:r>
            <a:r>
              <a:rPr lang="ru-RU" sz="2400" i="1" dirty="0" smtClean="0"/>
              <a:t>всё, </a:t>
            </a:r>
            <a:r>
              <a:rPr lang="ru-RU" sz="2400" i="1" dirty="0" smtClean="0"/>
              <a:t>что хотел, и только мотал головой, как от зубной боли, от всего невысказанного…  Лучшей и более патриотической лекции я не слышал. Ленинград стоял передо мной как полная чаша, до </a:t>
            </a:r>
            <a:r>
              <a:rPr lang="ru-RU" sz="2400" i="1" dirty="0" smtClean="0"/>
              <a:t>краёв </a:t>
            </a:r>
            <a:r>
              <a:rPr lang="ru-RU" sz="2400" i="1" dirty="0" smtClean="0"/>
              <a:t>наполненная теплой и ароматной памятью о прошлом. </a:t>
            </a:r>
            <a:r>
              <a:rPr lang="ru-RU" sz="2400" i="1" dirty="0" smtClean="0"/>
              <a:t>Шофёр </a:t>
            </a:r>
            <a:r>
              <a:rPr lang="ru-RU" sz="2400" i="1" dirty="0" smtClean="0"/>
              <a:t>этот был когда-то на Ленинградском фронте. Наверное, эта любовь к Ленинграду помогла ему выстоять, выжить </a:t>
            </a:r>
            <a:r>
              <a:rPr lang="ru-RU" sz="2400" dirty="0" smtClean="0"/>
              <a:t>(</a:t>
            </a:r>
            <a:r>
              <a:rPr lang="ru-RU" sz="2400" dirty="0" smtClean="0"/>
              <a:t>Д.Лихачёв</a:t>
            </a:r>
            <a:r>
              <a:rPr lang="ru-RU" sz="2400" dirty="0" smtClean="0"/>
              <a:t>)</a:t>
            </a:r>
            <a:r>
              <a:rPr lang="ru-RU" sz="2400" i="1" dirty="0" smtClean="0"/>
              <a:t> </a:t>
            </a:r>
            <a:endParaRPr lang="ru-RU" sz="2400" dirty="0" smtClean="0"/>
          </a:p>
          <a:p>
            <a:pPr algn="just">
              <a:buNone/>
            </a:pPr>
            <a:endParaRPr lang="ru-RU" sz="2400" dirty="0" smtClean="0"/>
          </a:p>
          <a:p>
            <a:pPr algn="just">
              <a:buNone/>
            </a:pPr>
            <a:endParaRPr lang="ru-RU" sz="2400" dirty="0" smtClean="0"/>
          </a:p>
          <a:p>
            <a:pPr algn="just">
              <a:buNone/>
            </a:pPr>
            <a:endParaRPr lang="ru-RU" sz="2400" dirty="0" smtClean="0"/>
          </a:p>
          <a:p>
            <a:pPr algn="just">
              <a:buNone/>
            </a:pPr>
            <a:endParaRPr lang="ru-RU" sz="2400" i="1" dirty="0" smtClean="0"/>
          </a:p>
          <a:p>
            <a:pPr>
              <a:buNone/>
            </a:pPr>
            <a:endParaRPr lang="ru-RU" sz="2400" i="1" dirty="0"/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defRPr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Примеры из опыта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             </a:t>
            </a:r>
          </a:p>
          <a:p>
            <a:r>
              <a:rPr lang="ru-RU" dirty="0" smtClean="0"/>
              <a:t>Примеры из художественной литературы</a:t>
            </a:r>
          </a:p>
          <a:p>
            <a:r>
              <a:rPr lang="ru-RU" dirty="0" smtClean="0"/>
              <a:t>Примеры из публицистической литературы</a:t>
            </a:r>
          </a:p>
          <a:p>
            <a:r>
              <a:rPr lang="ru-RU" dirty="0" smtClean="0"/>
              <a:t>Примеры из научной (научно-популярной литературы)</a:t>
            </a:r>
          </a:p>
          <a:p>
            <a:pPr algn="just">
              <a:buNone/>
            </a:pPr>
            <a:endParaRPr lang="ru-RU" i="1" dirty="0" smtClean="0"/>
          </a:p>
          <a:p>
            <a:pPr>
              <a:buNone/>
            </a:pPr>
            <a:r>
              <a:rPr lang="ru-RU" i="1" dirty="0" smtClean="0"/>
              <a:t> </a:t>
            </a:r>
            <a:endParaRPr lang="ru-RU" i="1" dirty="0"/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defRPr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Аргументы, оцениваемые  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баллами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    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             </a:t>
            </a:r>
          </a:p>
          <a:p>
            <a:pPr>
              <a:buNone/>
            </a:pPr>
            <a:endParaRPr lang="ru-RU" dirty="0" smtClean="0"/>
          </a:p>
          <a:p>
            <a:pPr algn="just">
              <a:buNone/>
            </a:pPr>
            <a:endParaRPr lang="ru-RU" i="1" dirty="0" smtClean="0"/>
          </a:p>
          <a:p>
            <a:pPr>
              <a:buNone/>
            </a:pPr>
            <a:r>
              <a:rPr lang="ru-RU" i="1" dirty="0" smtClean="0"/>
              <a:t> </a:t>
            </a:r>
            <a:endParaRPr lang="ru-RU" i="1" dirty="0"/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defRPr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Структура аргумента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714348" y="1785926"/>
          <a:ext cx="7929618" cy="43577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57388"/>
                <a:gridCol w="6072230"/>
              </a:tblGrid>
              <a:tr h="1117364">
                <a:tc>
                  <a:txBody>
                    <a:bodyPr/>
                    <a:lstStyle/>
                    <a:p>
                      <a:r>
                        <a:rPr lang="ru-RU" dirty="0" smtClean="0"/>
                        <a:t>Логический переход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     В качестве примера, подтверждающего</a:t>
                      </a:r>
                      <a:r>
                        <a:rPr lang="ru-RU" baseline="0" dirty="0" smtClean="0"/>
                        <a:t> мою позицию, я хочу привести роман Ф.М. Достоевского «Преступление и наказание».</a:t>
                      </a:r>
                      <a:endParaRPr lang="ru-RU" dirty="0"/>
                    </a:p>
                  </a:txBody>
                  <a:tcPr/>
                </a:tc>
              </a:tr>
              <a:tr h="2122991">
                <a:tc>
                  <a:txBody>
                    <a:bodyPr/>
                    <a:lstStyle/>
                    <a:p>
                      <a:r>
                        <a:rPr lang="ru-RU" dirty="0" smtClean="0"/>
                        <a:t>Иллюстративная часть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В этом произведении автор показывает потрясающую силу сострадания,</a:t>
                      </a:r>
                      <a:r>
                        <a:rPr lang="ru-RU" baseline="0" dirty="0" smtClean="0"/>
                        <a:t> любви к ближнему. Воплощением христианского милосердия в романе является Соня Мармеладова. Только она смогла понять мятущуюся душу Родиона Раскольникова и направить его на путь покаяния, возвращения к жизни</a:t>
                      </a:r>
                      <a:endParaRPr lang="ru-RU" dirty="0"/>
                    </a:p>
                  </a:txBody>
                  <a:tcPr/>
                </a:tc>
              </a:tr>
              <a:tr h="1117364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Микровывод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Таким образом, Достоевский убеждает нас в том, что сострадание – это важнейшее человеческое качество, без которого немыслима жизнь в обществе.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 </a:t>
            </a:r>
            <a:r>
              <a:rPr lang="ru-RU" sz="2800" dirty="0" smtClean="0"/>
              <a:t>Примеры заданий к уроку № 5</a:t>
            </a:r>
          </a:p>
          <a:p>
            <a:pPr algn="just">
              <a:buNone/>
            </a:pPr>
            <a:endParaRPr lang="ru-RU" dirty="0" smtClean="0"/>
          </a:p>
          <a:p>
            <a:pPr algn="just"/>
            <a:r>
              <a:rPr lang="ru-RU" sz="2000" dirty="0" smtClean="0"/>
              <a:t>Прочитайте фрагменты сочинений. Определите, какие виды зачинов</a:t>
            </a:r>
            <a:r>
              <a:rPr lang="en-US" sz="2000" dirty="0" smtClean="0"/>
              <a:t>/</a:t>
            </a:r>
            <a:r>
              <a:rPr lang="ru-RU" sz="2000" dirty="0" smtClean="0"/>
              <a:t>концовок использовал автор.</a:t>
            </a:r>
          </a:p>
          <a:p>
            <a:pPr algn="just"/>
            <a:r>
              <a:rPr lang="ru-RU" sz="2000" dirty="0" smtClean="0"/>
              <a:t>Прочитайте сочинение. Разделите текст на абзацы. Ответ обоснуйте.</a:t>
            </a:r>
          </a:p>
          <a:p>
            <a:pPr algn="just"/>
            <a:r>
              <a:rPr lang="ru-RU" sz="2000" dirty="0" smtClean="0"/>
              <a:t>Прочитайте текст и фрагмент сочинения. Напишите свой вариант вступительной и заключительной части.</a:t>
            </a:r>
          </a:p>
          <a:p>
            <a:pPr algn="just"/>
            <a:r>
              <a:rPr lang="ru-RU" sz="2000" dirty="0" smtClean="0"/>
              <a:t>Расположите фрагменты сочинения таким образом, чтобы получился связный текст.</a:t>
            </a:r>
          </a:p>
          <a:p>
            <a:pPr algn="just"/>
            <a:endParaRPr lang="ru-RU" dirty="0" smtClean="0"/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endParaRPr lang="ru-RU" dirty="0"/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 № 5 </a:t>
            </a:r>
            <a:b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 чего начать и чем закончить? </a:t>
            </a:r>
            <a:b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над композицией сочинения»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 </a:t>
            </a:r>
            <a:r>
              <a:rPr lang="ru-RU" sz="2800" dirty="0" smtClean="0"/>
              <a:t> Пример задания</a:t>
            </a:r>
            <a:endParaRPr lang="ru-RU" dirty="0" smtClean="0"/>
          </a:p>
          <a:p>
            <a:pPr algn="just">
              <a:buNone/>
            </a:pPr>
            <a:endParaRPr lang="ru-RU" sz="2000" dirty="0" smtClean="0"/>
          </a:p>
          <a:p>
            <a:pPr algn="just">
              <a:buNone/>
            </a:pPr>
            <a:r>
              <a:rPr lang="ru-RU" sz="2000" dirty="0" smtClean="0"/>
              <a:t>Определите, в чём заключается логическая ошибка высказывания.</a:t>
            </a:r>
          </a:p>
          <a:p>
            <a:pPr algn="just"/>
            <a:r>
              <a:rPr lang="ru-RU" sz="2000" dirty="0" smtClean="0"/>
              <a:t>Мы живём в современном мире. Поэтому каждый занят только теми житейскими проблемами, с которыми сталкивается каждый день.</a:t>
            </a:r>
          </a:p>
          <a:p>
            <a:pPr algn="just"/>
            <a:r>
              <a:rPr lang="ru-RU" sz="2000" dirty="0" smtClean="0"/>
              <a:t>Автор поднимает проблему патриотизма. Эта тема была актуальна во все времена.</a:t>
            </a:r>
          </a:p>
          <a:p>
            <a:pPr algn="just"/>
            <a:r>
              <a:rPr lang="ru-RU" sz="2000" dirty="0" smtClean="0"/>
              <a:t>Я согласна с мнением автора, но я думаю по-другому. </a:t>
            </a:r>
          </a:p>
          <a:p>
            <a:pPr algn="just"/>
            <a:endParaRPr lang="ru-RU" dirty="0" smtClean="0"/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endParaRPr lang="ru-RU" dirty="0"/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 № 6 </a:t>
            </a:r>
            <a:b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«Работа над ошибками»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 </a:t>
            </a:r>
            <a:r>
              <a:rPr lang="ru-RU" sz="2800" dirty="0" smtClean="0"/>
              <a:t> Пример задания</a:t>
            </a:r>
            <a:endParaRPr lang="ru-RU" dirty="0" smtClean="0"/>
          </a:p>
          <a:p>
            <a:pPr algn="just">
              <a:buNone/>
            </a:pPr>
            <a:endParaRPr lang="ru-RU" sz="2000" dirty="0" smtClean="0"/>
          </a:p>
          <a:p>
            <a:pPr algn="just">
              <a:buNone/>
            </a:pPr>
            <a:r>
              <a:rPr lang="ru-RU" sz="2000" dirty="0" smtClean="0"/>
              <a:t> Найдите и устраните фактические ошибки.</a:t>
            </a:r>
          </a:p>
          <a:p>
            <a:pPr algn="just"/>
            <a:r>
              <a:rPr lang="ru-RU" sz="2000" dirty="0" smtClean="0"/>
              <a:t> Маленький принц каждый день убирался на своей планете и вывел для себя простое правило: «Проснулся – уберись со своей планеты».</a:t>
            </a:r>
          </a:p>
          <a:p>
            <a:pPr algn="just"/>
            <a:r>
              <a:rPr lang="ru-RU" sz="2000" dirty="0" smtClean="0"/>
              <a:t>Виктор Астафьев написал рассказ «Рыба-меч».</a:t>
            </a:r>
          </a:p>
          <a:p>
            <a:pPr algn="just"/>
            <a:r>
              <a:rPr lang="ru-RU" sz="2000" dirty="0" smtClean="0"/>
              <a:t>Об этом чувстве пишет поэт Сергей Есенин в стихотворении «</a:t>
            </a:r>
            <a:r>
              <a:rPr lang="ru-RU" sz="2000" dirty="0" err="1" smtClean="0"/>
              <a:t>Шардоне</a:t>
            </a:r>
            <a:r>
              <a:rPr lang="ru-RU" sz="2000" dirty="0" smtClean="0"/>
              <a:t> ты моя, </a:t>
            </a:r>
            <a:r>
              <a:rPr lang="ru-RU" sz="2000" dirty="0" err="1" smtClean="0"/>
              <a:t>Шардоне</a:t>
            </a:r>
            <a:r>
              <a:rPr lang="ru-RU" sz="2000" dirty="0" smtClean="0"/>
              <a:t>…».</a:t>
            </a:r>
          </a:p>
          <a:p>
            <a:pPr algn="just"/>
            <a:r>
              <a:rPr lang="ru-RU" sz="2000" dirty="0" smtClean="0"/>
              <a:t>Мой дедушка не раз отдавал жизнь на войне.</a:t>
            </a:r>
          </a:p>
          <a:p>
            <a:pPr algn="just"/>
            <a:r>
              <a:rPr lang="ru-RU" sz="2000" dirty="0" smtClean="0"/>
              <a:t>Андрей Болконский любуется небом, и это спасает его от смерти.</a:t>
            </a:r>
          </a:p>
          <a:p>
            <a:pPr algn="just"/>
            <a:r>
              <a:rPr lang="ru-RU" sz="2000" dirty="0" smtClean="0"/>
              <a:t>В повести В. Распутина «Прощание с матерью» описывается, как строительство электростанции затопило весь остров.</a:t>
            </a:r>
          </a:p>
          <a:p>
            <a:pPr algn="just"/>
            <a:endParaRPr lang="ru-RU" sz="2000" dirty="0" smtClean="0"/>
          </a:p>
          <a:p>
            <a:pPr algn="just"/>
            <a:endParaRPr lang="ru-RU" dirty="0" smtClean="0"/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endParaRPr lang="ru-RU" dirty="0"/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 № 6 </a:t>
            </a:r>
            <a:b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«Работа над ошибками»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763"/>
            <a:ext cx="8229600" cy="9144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dirty="0" err="1" smtClean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Нарушевич</a:t>
            </a:r>
            <a:r>
              <a:rPr lang="ru-RU" sz="2800" dirty="0" smtClean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А. Г. Русский язык. Тематические тренинги </a:t>
            </a:r>
            <a:br>
              <a:rPr lang="ru-RU" sz="2800" dirty="0" smtClean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подготовки к ЕГЭ. М.: Просвещение, 2013</a:t>
            </a:r>
            <a:endParaRPr lang="ru-RU" sz="2800" dirty="0">
              <a:solidFill>
                <a:schemeClr val="tx2">
                  <a:satMod val="20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5138" y="1770063"/>
            <a:ext cx="4038600" cy="4525962"/>
          </a:xfrm>
        </p:spPr>
        <p:txBody>
          <a:bodyPr>
            <a:normAutofit fontScale="92500" lnSpcReduction="10000"/>
          </a:bodyPr>
          <a:lstStyle/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endParaRPr lang="ru-RU" dirty="0" smtClean="0"/>
          </a:p>
          <a:p>
            <a:pPr marL="411480"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Тематический принцип построения</a:t>
            </a:r>
          </a:p>
          <a:p>
            <a:pPr marL="411480"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Широкий охват материала:  </a:t>
            </a:r>
          </a:p>
          <a:p>
            <a:pPr marL="41148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от орфоэпии </a:t>
            </a:r>
          </a:p>
          <a:p>
            <a:pPr marL="41148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до синтаксиса текста</a:t>
            </a:r>
          </a:p>
          <a:p>
            <a:pPr marL="411480"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 варианта теста в каждой теме</a:t>
            </a:r>
          </a:p>
          <a:p>
            <a:pPr marL="411480"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Развёрнутые   ответы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ко всем заданиям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782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221288" y="1770063"/>
            <a:ext cx="3136900" cy="45259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Нарушевич А.Г.  Русский язык. Тематические тренинги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для подготовки к ЕГЭ.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М.: Просвещение, 2013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 </a:t>
            </a:r>
            <a:r>
              <a:rPr lang="ru-RU" sz="2800" dirty="0" smtClean="0"/>
              <a:t> </a:t>
            </a:r>
          </a:p>
          <a:p>
            <a:pPr algn="just"/>
            <a:r>
              <a:rPr lang="ru-RU" sz="2800" dirty="0" smtClean="0"/>
              <a:t> Примеры поэтапной работы с исходным текстом.</a:t>
            </a:r>
          </a:p>
          <a:p>
            <a:pPr algn="just"/>
            <a:r>
              <a:rPr lang="ru-RU" sz="2800" dirty="0" smtClean="0"/>
              <a:t>Разбор и оценивание ученических сочинением по критериям.</a:t>
            </a:r>
          </a:p>
          <a:p>
            <a:pPr algn="just"/>
            <a:r>
              <a:rPr lang="ru-RU" sz="2800" dirty="0" smtClean="0"/>
              <a:t>Задания на оценивание сочинений учащимися (самопроверка по ключам с комментариями).</a:t>
            </a:r>
          </a:p>
          <a:p>
            <a:pPr algn="just">
              <a:buNone/>
            </a:pPr>
            <a:endParaRPr lang="ru-RU" sz="2000" dirty="0" smtClean="0"/>
          </a:p>
          <a:p>
            <a:pPr algn="just"/>
            <a:endParaRPr lang="ru-RU" sz="2000" dirty="0" smtClean="0"/>
          </a:p>
          <a:p>
            <a:pPr algn="just"/>
            <a:endParaRPr lang="ru-RU" dirty="0" smtClean="0"/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endParaRPr lang="ru-RU" dirty="0"/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 № 7 </a:t>
            </a:r>
            <a:b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«Обобщаем сказанное»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28596" y="285728"/>
            <a:ext cx="8229600" cy="1212872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УМК «Русский язык. 10-11 классы»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А.И.Власенков, Л.М. </a:t>
            </a:r>
            <a:r>
              <a:rPr lang="ru-RU" sz="3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Рыбченкова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1643050"/>
            <a:ext cx="2072640" cy="3032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 l="52752"/>
          <a:stretch>
            <a:fillRect/>
          </a:stretch>
        </p:blipFill>
        <p:spPr bwMode="auto">
          <a:xfrm>
            <a:off x="857224" y="2857496"/>
            <a:ext cx="2193912" cy="35465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3000372"/>
            <a:ext cx="2146152" cy="33295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Содержимое 3" descr="testi_tvorcheskie raboti_proektit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48822"/>
          <a:stretch>
            <a:fillRect/>
          </a:stretch>
        </p:blipFill>
        <p:spPr>
          <a:xfrm>
            <a:off x="467544" y="2348880"/>
            <a:ext cx="2430587" cy="35456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2800" dirty="0" smtClean="0"/>
              <a:t> </a:t>
            </a:r>
            <a:br>
              <a:rPr lang="ru-RU" sz="2800" dirty="0" smtClean="0"/>
            </a:br>
            <a:r>
              <a:rPr lang="ru-RU" sz="2800" b="1" dirty="0" err="1" smtClean="0"/>
              <a:t>Нарушевич</a:t>
            </a:r>
            <a:r>
              <a:rPr lang="ru-RU" sz="2800" b="1" dirty="0" smtClean="0"/>
              <a:t> А.Г., </a:t>
            </a:r>
            <a:r>
              <a:rPr lang="ru-RU" sz="2800" b="1" dirty="0" err="1" smtClean="0"/>
              <a:t>Голубева</a:t>
            </a:r>
            <a:r>
              <a:rPr lang="ru-RU" sz="2800" b="1" dirty="0" smtClean="0"/>
              <a:t> И.В. </a:t>
            </a:r>
            <a:br>
              <a:rPr lang="ru-RU" sz="2800" b="1" dirty="0" smtClean="0"/>
            </a:br>
            <a:r>
              <a:rPr lang="ru-RU" sz="2800" b="1" dirty="0" smtClean="0"/>
              <a:t>Русский язык. Готовимся к ГИА (ОГЭ). Тесты, творческие работы, проекты. </a:t>
            </a:r>
            <a:br>
              <a:rPr lang="ru-RU" sz="2800" b="1" dirty="0" smtClean="0"/>
            </a:br>
            <a:r>
              <a:rPr lang="ru-RU" sz="2800" b="1" dirty="0" smtClean="0"/>
              <a:t>М.: Просвещение 2014</a:t>
            </a:r>
            <a:endParaRPr lang="ru-RU" sz="28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48031" t="3097" r="-638"/>
          <a:stretch>
            <a:fillRect/>
          </a:stretch>
        </p:blipFill>
        <p:spPr bwMode="auto">
          <a:xfrm>
            <a:off x="3500430" y="2348880"/>
            <a:ext cx="2531788" cy="35211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 l="47537"/>
          <a:stretch>
            <a:fillRect/>
          </a:stretch>
        </p:blipFill>
        <p:spPr bwMode="auto">
          <a:xfrm>
            <a:off x="6429388" y="2276872"/>
            <a:ext cx="2463092" cy="35559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Приглашаем на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ебинар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ru-RU" sz="4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dirty="0" smtClean="0">
                <a:latin typeface="Times New Roman" pitchFamily="18" charset="0"/>
              </a:rPr>
              <a:t> </a:t>
            </a:r>
            <a:r>
              <a:rPr lang="ru-RU" sz="51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 </a:t>
            </a:r>
            <a:endParaRPr lang="ru-RU" sz="51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2274838"/>
            <a:ext cx="73581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 smtClean="0"/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1785926"/>
            <a:ext cx="728667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 </a:t>
            </a:r>
            <a:r>
              <a:rPr lang="ru-RU" sz="2800" dirty="0" smtClean="0"/>
              <a:t>24 </a:t>
            </a:r>
            <a:r>
              <a:rPr lang="ru-RU" sz="2800" dirty="0" smtClean="0"/>
              <a:t>февраля 2015 </a:t>
            </a:r>
            <a:br>
              <a:rPr lang="ru-RU" sz="2800" dirty="0" smtClean="0"/>
            </a:br>
            <a:r>
              <a:rPr lang="ru-RU" sz="2800" dirty="0" smtClean="0"/>
              <a:t>18:00–19:30 </a:t>
            </a:r>
            <a:br>
              <a:rPr lang="ru-RU" sz="2800" dirty="0" smtClean="0"/>
            </a:br>
            <a:r>
              <a:rPr lang="ru-RU" sz="2800" dirty="0" smtClean="0"/>
              <a:t>Тема: </a:t>
            </a:r>
            <a:r>
              <a:rPr lang="ru-RU" sz="2800" b="1" i="1" dirty="0" smtClean="0"/>
              <a:t>Как </a:t>
            </a:r>
            <a:r>
              <a:rPr lang="ru-RU" sz="2800" b="1" i="1" dirty="0" smtClean="0"/>
              <a:t>помочь ребёнку подготовиться </a:t>
            </a:r>
            <a:endParaRPr lang="ru-RU" sz="2800" b="1" i="1" dirty="0" smtClean="0"/>
          </a:p>
          <a:p>
            <a:pPr algn="ctr"/>
            <a:r>
              <a:rPr lang="ru-RU" sz="2800" b="1" i="1" dirty="0" smtClean="0"/>
              <a:t>к </a:t>
            </a:r>
            <a:r>
              <a:rPr lang="ru-RU" sz="2800" b="1" i="1" dirty="0" smtClean="0"/>
              <a:t>ЕГЭ по русскому языку (из цикла «Просвещение» — родителям</a:t>
            </a:r>
            <a:r>
              <a:rPr lang="ru-RU" sz="2800" b="1" i="1" dirty="0" smtClean="0"/>
              <a:t>!»)</a:t>
            </a:r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Ссылка для участия на сайте </a:t>
            </a:r>
            <a:r>
              <a:rPr lang="en-US" sz="2800" dirty="0" smtClean="0">
                <a:hlinkClick r:id="rId2"/>
              </a:rPr>
              <a:t>www.pr</a:t>
            </a:r>
            <a:r>
              <a:rPr lang="en-US" sz="2800" dirty="0" smtClean="0">
                <a:hlinkClick r:id="rId2"/>
              </a:rPr>
              <a:t>o</a:t>
            </a:r>
            <a:r>
              <a:rPr lang="en-US" sz="2800" dirty="0" smtClean="0">
                <a:hlinkClick r:id="rId2"/>
              </a:rPr>
              <a:t>sv.ru</a:t>
            </a:r>
            <a:endParaRPr lang="en-US" sz="2800" dirty="0" smtClean="0"/>
          </a:p>
          <a:p>
            <a:pPr algn="ctr"/>
            <a:r>
              <a:rPr lang="ru-RU" sz="2800" dirty="0" smtClean="0"/>
              <a:t>в разделе «</a:t>
            </a:r>
            <a:r>
              <a:rPr lang="ru-RU" sz="2800" dirty="0" err="1" smtClean="0"/>
              <a:t>Видеолекции</a:t>
            </a:r>
            <a:r>
              <a:rPr lang="ru-RU" sz="2800" dirty="0" smtClean="0"/>
              <a:t> и </a:t>
            </a:r>
            <a:r>
              <a:rPr lang="ru-RU" sz="2800" dirty="0" err="1" smtClean="0"/>
              <a:t>вебинары</a:t>
            </a:r>
            <a:r>
              <a:rPr lang="ru-RU" sz="2800" dirty="0" smtClean="0"/>
              <a:t>»</a:t>
            </a:r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Приглашаем на семинар </a:t>
            </a:r>
            <a:b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в Москве</a:t>
            </a:r>
            <a:endParaRPr lang="ru-RU"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dirty="0" smtClean="0">
                <a:latin typeface="Times New Roman" pitchFamily="18" charset="0"/>
              </a:rPr>
              <a:t> </a:t>
            </a:r>
            <a:r>
              <a:rPr lang="ru-RU" sz="51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 </a:t>
            </a:r>
            <a:endParaRPr lang="ru-RU" sz="51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2274838"/>
            <a:ext cx="73581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 smtClean="0"/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1785926"/>
            <a:ext cx="7286676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«Подготовка к ОГЭ и ЕГЭ по русскому языку            в 2015 г.»</a:t>
            </a:r>
          </a:p>
          <a:p>
            <a:pPr algn="ctr"/>
            <a:r>
              <a:rPr lang="ru-RU" sz="2800" dirty="0" smtClean="0"/>
              <a:t>Ведущий </a:t>
            </a:r>
            <a:r>
              <a:rPr lang="ru-RU" sz="2800" dirty="0" smtClean="0"/>
              <a:t>– Нарушевич Андрей </a:t>
            </a:r>
            <a:r>
              <a:rPr lang="ru-RU" sz="2800" dirty="0" smtClean="0"/>
              <a:t>Георгиевич</a:t>
            </a:r>
          </a:p>
          <a:p>
            <a:pPr algn="ctr"/>
            <a:r>
              <a:rPr lang="ru-RU" sz="2800" b="1" dirty="0" smtClean="0"/>
              <a:t> </a:t>
            </a:r>
            <a:r>
              <a:rPr lang="ru-RU" sz="2800" b="1" dirty="0" smtClean="0"/>
              <a:t>11</a:t>
            </a:r>
            <a:r>
              <a:rPr lang="ru-RU" sz="2800" b="1" dirty="0" smtClean="0"/>
              <a:t> </a:t>
            </a:r>
            <a:r>
              <a:rPr lang="ru-RU" sz="2800" b="1" dirty="0" smtClean="0"/>
              <a:t>февраля 2015 </a:t>
            </a:r>
            <a:r>
              <a:rPr lang="ru-RU" sz="2800" b="1" dirty="0" smtClean="0"/>
              <a:t> </a:t>
            </a:r>
          </a:p>
          <a:p>
            <a:pPr algn="ctr"/>
            <a:r>
              <a:rPr lang="ru-RU" sz="2800" b="1" dirty="0" smtClean="0"/>
              <a:t>Москва, ул. Профсоюзная, 33, к.4</a:t>
            </a:r>
          </a:p>
          <a:p>
            <a:pPr algn="ctr"/>
            <a:r>
              <a:rPr lang="ru-RU" sz="2800" b="1" dirty="0" smtClean="0"/>
              <a:t>Н</a:t>
            </a:r>
            <a:r>
              <a:rPr lang="ru-RU" sz="2800" b="1" dirty="0" smtClean="0"/>
              <a:t>ачало в 15.00</a:t>
            </a:r>
          </a:p>
          <a:p>
            <a:pPr algn="ctr"/>
            <a:r>
              <a:rPr lang="ru-RU" sz="2800" dirty="0" smtClean="0"/>
              <a:t>Участие бесплатное. По итогам каждый участник получит сертификат.</a:t>
            </a:r>
          </a:p>
          <a:p>
            <a:pPr algn="ctr"/>
            <a:endParaRPr lang="ru-RU" sz="2800" b="1" dirty="0" smtClean="0"/>
          </a:p>
          <a:p>
            <a:pPr algn="ctr"/>
            <a:r>
              <a:rPr lang="ru-RU" sz="2800" b="1" dirty="0" smtClean="0"/>
              <a:t>Регистрация на семинар по ссылке:</a:t>
            </a:r>
          </a:p>
          <a:p>
            <a:pPr algn="ctr"/>
            <a:r>
              <a:rPr lang="en-US" sz="2800" b="1" dirty="0" smtClean="0"/>
              <a:t>http://goo.gl/forms/9iIhYdBBGk</a:t>
            </a:r>
            <a:endParaRPr lang="ru-RU" sz="2800" b="1" dirty="0" smtClean="0"/>
          </a:p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 </a:t>
            </a:r>
          </a:p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 </a:t>
            </a:r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 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  Контактная информация</a:t>
            </a:r>
            <a:endParaRPr lang="ru-RU" sz="4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7200" dirty="0" smtClean="0"/>
              <a:t> </a:t>
            </a:r>
            <a:endParaRPr lang="ru-RU" sz="7200" dirty="0" smtClean="0">
              <a:solidFill>
                <a:srgbClr val="FF0000"/>
              </a:solidFill>
            </a:endParaRPr>
          </a:p>
          <a:p>
            <a:pPr algn="just">
              <a:buNone/>
            </a:pPr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dirty="0" smtClean="0">
                <a:latin typeface="Times New Roman" pitchFamily="18" charset="0"/>
              </a:rPr>
              <a:t> </a:t>
            </a:r>
            <a:r>
              <a:rPr lang="ru-RU" sz="51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 </a:t>
            </a:r>
            <a:endParaRPr lang="ru-RU" sz="51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2274838"/>
            <a:ext cx="73581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 smtClean="0"/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928662" y="2274838"/>
            <a:ext cx="70009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 </a:t>
            </a:r>
          </a:p>
          <a:p>
            <a:pPr>
              <a:buFont typeface="Wingdings" pitchFamily="2" charset="2"/>
              <a:buNone/>
            </a:pPr>
            <a:endParaRPr lang="ru-RU" sz="2800" dirty="0" smtClean="0"/>
          </a:p>
          <a:p>
            <a:pPr algn="ctr">
              <a:buFont typeface="Wingdings" pitchFamily="2" charset="2"/>
              <a:buNone/>
            </a:pPr>
            <a:r>
              <a:rPr lang="ru-RU" sz="2800" b="1" dirty="0" smtClean="0"/>
              <a:t>Нарушевич Андрей  Георгиевич</a:t>
            </a:r>
          </a:p>
          <a:p>
            <a:pPr algn="ctr">
              <a:buFont typeface="Wingdings" pitchFamily="2" charset="2"/>
              <a:buNone/>
            </a:pPr>
            <a:endParaRPr lang="ru-RU" sz="2800" dirty="0" smtClean="0"/>
          </a:p>
          <a:p>
            <a:pPr algn="ctr">
              <a:buFont typeface="Wingdings" pitchFamily="2" charset="2"/>
              <a:buNone/>
            </a:pPr>
            <a:endParaRPr lang="ru-RU" sz="2800" dirty="0" smtClean="0"/>
          </a:p>
          <a:p>
            <a:pPr algn="ctr">
              <a:buFont typeface="Wingdings" pitchFamily="2" charset="2"/>
              <a:buNone/>
            </a:pPr>
            <a:r>
              <a:rPr lang="ru-RU" sz="2800" dirty="0" smtClean="0"/>
              <a:t> </a:t>
            </a:r>
            <a:r>
              <a:rPr lang="en-US" sz="2800" dirty="0" smtClean="0">
                <a:solidFill>
                  <a:srgbClr val="FFFF00"/>
                </a:solidFill>
                <a:hlinkClick r:id="rId2"/>
              </a:rPr>
              <a:t>anarushevich@yandex.ru</a:t>
            </a:r>
            <a:endParaRPr lang="ru-RU" sz="2800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Задания 1-3.  Работа с текстом</a:t>
            </a:r>
            <a:endParaRPr lang="ru-RU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8000" dirty="0" smtClean="0"/>
              <a:t> </a:t>
            </a:r>
            <a:endParaRPr lang="ru-RU" sz="5900" b="1" dirty="0" smtClean="0"/>
          </a:p>
          <a:p>
            <a:pPr algn="just">
              <a:buNone/>
            </a:pPr>
            <a:endParaRPr lang="ru-RU" sz="59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/>
          <a:srcRect l="23894" t="20453" r="23893" b="5604"/>
          <a:stretch>
            <a:fillRect/>
          </a:stretch>
        </p:blipFill>
        <p:spPr bwMode="auto">
          <a:xfrm>
            <a:off x="1500166" y="1643050"/>
            <a:ext cx="5929354" cy="4723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4.   Орфоэпические нормы</a:t>
            </a:r>
            <a:endParaRPr lang="ru-RU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8000" dirty="0" smtClean="0"/>
              <a:t> </a:t>
            </a:r>
            <a:endParaRPr lang="ru-RU" sz="5900" b="1" dirty="0" smtClean="0"/>
          </a:p>
          <a:p>
            <a:pPr algn="just">
              <a:buNone/>
            </a:pPr>
            <a:endParaRPr lang="ru-RU" sz="59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 l="27679" t="11111" r="26153" b="26983"/>
          <a:stretch>
            <a:fillRect/>
          </a:stretch>
        </p:blipFill>
        <p:spPr bwMode="auto">
          <a:xfrm>
            <a:off x="1285852" y="1571612"/>
            <a:ext cx="6357982" cy="4795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5. Паронимы</a:t>
            </a:r>
            <a:endParaRPr lang="ru-RU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8000" dirty="0" smtClean="0"/>
              <a:t> </a:t>
            </a:r>
            <a:endParaRPr lang="ru-RU" sz="5900" b="1" dirty="0" smtClean="0"/>
          </a:p>
          <a:p>
            <a:pPr algn="just">
              <a:buNone/>
            </a:pPr>
            <a:endParaRPr lang="ru-RU" sz="59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l="27869" t="21214" r="26229" b="38153"/>
          <a:stretch>
            <a:fillRect/>
          </a:stretch>
        </p:blipFill>
        <p:spPr bwMode="auto">
          <a:xfrm>
            <a:off x="1071538" y="2000240"/>
            <a:ext cx="7173360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Нарушевич А.Г. Тесты для подготовки к ЕГЭ </a:t>
            </a:r>
            <a:b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комментированными ответами. М.: Просвещение, 2015</a:t>
            </a:r>
            <a:endParaRPr lang="ru-RU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8000" dirty="0" smtClean="0"/>
              <a:t> </a:t>
            </a:r>
            <a:endParaRPr lang="ru-RU" sz="5900" b="1" dirty="0" smtClean="0"/>
          </a:p>
          <a:p>
            <a:pPr algn="just">
              <a:buNone/>
            </a:pPr>
            <a:endParaRPr lang="ru-RU" sz="59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28319" t="11577" r="25663" b="52802"/>
          <a:stretch>
            <a:fillRect/>
          </a:stretch>
        </p:blipFill>
        <p:spPr bwMode="auto">
          <a:xfrm>
            <a:off x="642910" y="1928802"/>
            <a:ext cx="8367533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1897</TotalTime>
  <Words>1860</Words>
  <Application>Microsoft Office PowerPoint</Application>
  <PresentationFormat>Экран (4:3)</PresentationFormat>
  <Paragraphs>383</Paragraphs>
  <Slides>55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55</vt:i4>
      </vt:variant>
    </vt:vector>
  </HeadingPairs>
  <TitlesOfParts>
    <vt:vector size="56" baseType="lpstr">
      <vt:lpstr>Тема Office</vt:lpstr>
      <vt:lpstr>  Готовимся к ЕГЭ по русскому языку  с пособиями издательства «Просвещение» </vt:lpstr>
      <vt:lpstr>Слайд 2</vt:lpstr>
      <vt:lpstr>Слайд 3</vt:lpstr>
      <vt:lpstr>Нарушевич А.Г. Тесты для подготовки к ЕГЭ  с комментированными ответами. М.: Просвещение, 2015</vt:lpstr>
      <vt:lpstr>Нарушевич. А. Г. Русский язык. Тематические тренинги  для подготовки к ЕГЭ. М.: Просвещение, 2013</vt:lpstr>
      <vt:lpstr> Задания 1-3.  Работа с текстом</vt:lpstr>
      <vt:lpstr> Задание 4.   Орфоэпические нормы</vt:lpstr>
      <vt:lpstr> Задание 5. Паронимы</vt:lpstr>
      <vt:lpstr>Нарушевич А.Г. Тесты для подготовки к ЕГЭ  с комментированными ответами. М.: Просвещение, 2015</vt:lpstr>
      <vt:lpstr> Задание 6. Морфологические нормы</vt:lpstr>
      <vt:lpstr>Слайд 11</vt:lpstr>
      <vt:lpstr>Слайд 12</vt:lpstr>
      <vt:lpstr> Задание 7. Синтаксические нормы </vt:lpstr>
      <vt:lpstr>1. Неправильное употребление падежной формы существительного с предлогом</vt:lpstr>
      <vt:lpstr>2. Нарушение связи  между подлежащим и сказуемым </vt:lpstr>
      <vt:lpstr>3.Ошибки в построении предложения  с несогласованным приложением</vt:lpstr>
      <vt:lpstr>4.Ошибки в построении предложения  с однородными членами</vt:lpstr>
      <vt:lpstr>4.Ошибки в построении предложения  с однородными членами</vt:lpstr>
      <vt:lpstr>4.Ошибки в построении предложения  с однородными членами</vt:lpstr>
      <vt:lpstr> 5.Неправильное построение предложения  с деепричастным оборотом</vt:lpstr>
      <vt:lpstr> 6. Нарушение построения предложения  с причастным оборотом</vt:lpstr>
      <vt:lpstr> 7. Неправильное построение предложения с косвенной речью</vt:lpstr>
      <vt:lpstr>  Нарушевич А.Г. Тесты для подготовки к ЕГЭ  с комментированными ответами. М.: Просвещение, 2015</vt:lpstr>
      <vt:lpstr>   Блок «Орфография»</vt:lpstr>
      <vt:lpstr>  Нарушевич А.Г. Тесты для подготовки к ЕГЭ  с комментированными ответами. М.: Просвещение, 2015</vt:lpstr>
      <vt:lpstr>   Задания 15-19. Блок «Пунктуация»</vt:lpstr>
      <vt:lpstr>    Задания 20-24. Работа с текстом</vt:lpstr>
      <vt:lpstr>    Задание 23. Местоимения как средства связи между предложениями текста </vt:lpstr>
      <vt:lpstr>Слайд 29</vt:lpstr>
      <vt:lpstr>Слайд 30</vt:lpstr>
      <vt:lpstr>Нарушевич А.Г. Сочинение на ЕГЭ. Формулировки, аргументы, комментарии. М.: Просвещение, 2015 </vt:lpstr>
      <vt:lpstr> Как читать исходный текст?</vt:lpstr>
      <vt:lpstr>Композиция сочинения</vt:lpstr>
      <vt:lpstr>  Урок № 1 «Сформулировать проблему? Без проблем!»</vt:lpstr>
      <vt:lpstr>Слайд 35</vt:lpstr>
      <vt:lpstr>«От позиции автора – к проблеме»</vt:lpstr>
      <vt:lpstr>«От позиции автора – к проблеме»</vt:lpstr>
      <vt:lpstr> </vt:lpstr>
      <vt:lpstr>     Комментарий  как аналитическая работа с текстом</vt:lpstr>
      <vt:lpstr>       Урок № 3. «Как выявить позицию автора?»</vt:lpstr>
      <vt:lpstr>      Собственная позиция</vt:lpstr>
      <vt:lpstr> </vt:lpstr>
      <vt:lpstr>Аргументы, оцениваемые  1 баллом       </vt:lpstr>
      <vt:lpstr> Примеры из опыта</vt:lpstr>
      <vt:lpstr>Аргументы, оцениваемые  2 баллами       </vt:lpstr>
      <vt:lpstr> Структура аргумента</vt:lpstr>
      <vt:lpstr> Урок № 5  «С чего начать и чем закончить?  Работа над композицией сочинения»  </vt:lpstr>
      <vt:lpstr> Урок № 6  «Работа над ошибками»  </vt:lpstr>
      <vt:lpstr> Урок № 6  «Работа над ошибками»  </vt:lpstr>
      <vt:lpstr> Урок № 7  «Обобщаем сказанное»  </vt:lpstr>
      <vt:lpstr>Слайд 51</vt:lpstr>
      <vt:lpstr>  Нарушевич А.Г., Голубева И.В.  Русский язык. Готовимся к ГИА (ОГЭ). Тесты, творческие работы, проекты.  М.: Просвещение 2014</vt:lpstr>
      <vt:lpstr> Приглашаем на вебинар </vt:lpstr>
      <vt:lpstr> Приглашаем на семинар  в Москве</vt:lpstr>
      <vt:lpstr>      Контактная информация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Andrei</dc:creator>
  <cp:lastModifiedBy>Andrei</cp:lastModifiedBy>
  <cp:revision>187</cp:revision>
  <dcterms:created xsi:type="dcterms:W3CDTF">2013-05-20T20:59:09Z</dcterms:created>
  <dcterms:modified xsi:type="dcterms:W3CDTF">2015-02-02T22:53:34Z</dcterms:modified>
</cp:coreProperties>
</file>