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Наташа\Desktop\SAM_1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5653">
            <a:off x="102558" y="4466262"/>
            <a:ext cx="3669798" cy="2446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оо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707904" y="3645024"/>
            <a:ext cx="5436096" cy="321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ааа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2121" y="10380"/>
            <a:ext cx="6262702" cy="3845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330995" y="385179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Классный </a:t>
            </a:r>
            <a:r>
              <a:rPr lang="ru-RU" sz="2000" b="1" dirty="0">
                <a:latin typeface="Comic Sans MS" panose="030F0702030302020204" pitchFamily="66" charset="0"/>
              </a:rPr>
              <a:t>руководитель</a:t>
            </a:r>
            <a:r>
              <a:rPr lang="ru-RU" sz="2000" b="1" dirty="0" smtClean="0"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Кончеленко</a:t>
            </a:r>
            <a:r>
              <a:rPr lang="ru-RU" sz="2000" b="1" dirty="0">
                <a:latin typeface="Comic Sans MS" panose="030F0702030302020204" pitchFamily="66" charset="0"/>
              </a:rPr>
              <a:t> Наталья Юрьевна</a:t>
            </a:r>
          </a:p>
        </p:txBody>
      </p:sp>
      <p:pic>
        <p:nvPicPr>
          <p:cNvPr id="1026" name="Picture 2" descr="C:\Users\Наташа\Desktop\SAM_15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8846">
            <a:off x="2817896" y="685354"/>
            <a:ext cx="1290844" cy="1760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ша\Desktop\SAM_14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4853">
            <a:off x="5987975" y="316532"/>
            <a:ext cx="2996008" cy="1997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60784" y="2530460"/>
            <a:ext cx="34756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МБОУ «СОШ № 25</a:t>
            </a:r>
            <a:r>
              <a:rPr lang="ru-RU" sz="2400" b="1" dirty="0" smtClean="0">
                <a:latin typeface="Comic Sans MS" panose="030F0702030302020204" pitchFamily="66" charset="0"/>
              </a:rPr>
              <a:t>» </a:t>
            </a: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7 </a:t>
            </a:r>
            <a:r>
              <a:rPr lang="ru-RU" sz="2400" b="1" dirty="0">
                <a:latin typeface="Comic Sans MS" panose="030F0702030302020204" pitchFamily="66" charset="0"/>
              </a:rPr>
              <a:t>В класс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5302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16</Words>
  <Application>Microsoft Office PowerPoint</Application>
  <PresentationFormat>Экран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2</cp:revision>
  <dcterms:created xsi:type="dcterms:W3CDTF">2016-01-27T22:18:35Z</dcterms:created>
  <dcterms:modified xsi:type="dcterms:W3CDTF">2016-01-27T22:29:26Z</dcterms:modified>
</cp:coreProperties>
</file>