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58" r:id="rId8"/>
    <p:sldId id="266" r:id="rId9"/>
    <p:sldId id="259" r:id="rId10"/>
    <p:sldId id="26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русский </a:t>
            </a:r>
            <a:r>
              <a:rPr lang="ru-RU" dirty="0" smtClean="0"/>
              <a:t>язык 5 в КЛАСС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не справились с заданием</c:v>
                </c:pt>
                <c:pt idx="1">
                  <c:v>выполнили более 50% работы</c:v>
                </c:pt>
                <c:pt idx="2">
                  <c:v>выполнили задание на 100%</c:v>
                </c:pt>
                <c:pt idx="3">
                  <c:v>выполнили задание менее 50%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0.09</c:v>
                </c:pt>
                <c:pt idx="1">
                  <c:v>0.5</c:v>
                </c:pt>
                <c:pt idx="2">
                  <c:v>0.04</c:v>
                </c:pt>
                <c:pt idx="3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720165655571554"/>
          <c:y val="0.13109896001893509"/>
          <c:w val="0.40530921332882869"/>
          <c:h val="0.8456104514957275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русский </a:t>
            </a:r>
            <a:r>
              <a:rPr lang="ru-RU" dirty="0" smtClean="0"/>
              <a:t>язык 6 в КЛАСС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не справились с заданием</c:v>
                </c:pt>
                <c:pt idx="1">
                  <c:v>выполнили более 50% работы</c:v>
                </c:pt>
                <c:pt idx="2">
                  <c:v>выполнили задание на 100%</c:v>
                </c:pt>
                <c:pt idx="3">
                  <c:v>выполнили задание менее 50%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6.6000000000000003E-2</c:v>
                </c:pt>
                <c:pt idx="1">
                  <c:v>0.60000000000000009</c:v>
                </c:pt>
                <c:pt idx="2">
                  <c:v>1.0000000000000002E-3</c:v>
                </c:pt>
                <c:pt idx="3">
                  <c:v>0.33300000000000007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161668063817827"/>
          <c:y val="0.14320145986966787"/>
          <c:w val="0.42234974733447128"/>
          <c:h val="0.8232921342073102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DAAB5-0982-46F7-A4A6-3327BAFB803B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0A01813-8202-4B8A-A6B2-C36FA927EEFD}">
      <dgm:prSet phldrT="[Текст]" custT="1"/>
      <dgm:spPr/>
      <dgm:t>
        <a:bodyPr/>
        <a:lstStyle/>
        <a:p>
          <a:r>
            <a:rPr lang="ru-RU" sz="2400" dirty="0" smtClean="0"/>
            <a:t>Одаренные дети</a:t>
          </a:r>
          <a:endParaRPr lang="ru-RU" sz="2400" dirty="0"/>
        </a:p>
      </dgm:t>
    </dgm:pt>
    <dgm:pt modelId="{0F1C814E-EDF4-4ED2-8824-FE97724CA3B6}" type="parTrans" cxnId="{B122CAAA-BE57-43E8-B30A-0850E3AFF57E}">
      <dgm:prSet/>
      <dgm:spPr/>
      <dgm:t>
        <a:bodyPr/>
        <a:lstStyle/>
        <a:p>
          <a:endParaRPr lang="ru-RU"/>
        </a:p>
      </dgm:t>
    </dgm:pt>
    <dgm:pt modelId="{15C5B3E3-5846-451E-8C70-4D466CD71D79}" type="sibTrans" cxnId="{B122CAAA-BE57-43E8-B30A-0850E3AFF57E}">
      <dgm:prSet/>
      <dgm:spPr/>
      <dgm:t>
        <a:bodyPr/>
        <a:lstStyle/>
        <a:p>
          <a:endParaRPr lang="ru-RU"/>
        </a:p>
      </dgm:t>
    </dgm:pt>
    <dgm:pt modelId="{1F12B2F0-42C6-4B11-9929-0E115610237B}">
      <dgm:prSet phldrT="[Текст]"/>
      <dgm:spPr/>
      <dgm:t>
        <a:bodyPr/>
        <a:lstStyle/>
        <a:p>
          <a:r>
            <a:rPr lang="ru-RU" dirty="0" smtClean="0"/>
            <a:t>Социально- одаренные </a:t>
          </a:r>
          <a:endParaRPr lang="ru-RU" dirty="0"/>
        </a:p>
      </dgm:t>
    </dgm:pt>
    <dgm:pt modelId="{17D2BD84-BDA7-4B1C-ABDC-3F3F1E868253}" type="parTrans" cxnId="{6CAD7D55-0256-406F-ADE6-5D1264A4B5F3}">
      <dgm:prSet/>
      <dgm:spPr/>
      <dgm:t>
        <a:bodyPr/>
        <a:lstStyle/>
        <a:p>
          <a:endParaRPr lang="ru-RU"/>
        </a:p>
      </dgm:t>
    </dgm:pt>
    <dgm:pt modelId="{A14EEF6D-1B4C-4E54-B1F9-66B1993C1FB9}" type="sibTrans" cxnId="{6CAD7D55-0256-406F-ADE6-5D1264A4B5F3}">
      <dgm:prSet/>
      <dgm:spPr/>
      <dgm:t>
        <a:bodyPr/>
        <a:lstStyle/>
        <a:p>
          <a:endParaRPr lang="ru-RU"/>
        </a:p>
      </dgm:t>
    </dgm:pt>
    <dgm:pt modelId="{B66096BD-F052-4D71-9720-56579C8F087E}">
      <dgm:prSet/>
      <dgm:spPr/>
      <dgm:t>
        <a:bodyPr/>
        <a:lstStyle/>
        <a:p>
          <a:r>
            <a:rPr lang="ru-RU" dirty="0" smtClean="0"/>
            <a:t>Академически и интеллектуально одаренные</a:t>
          </a:r>
          <a:endParaRPr lang="ru-RU" dirty="0"/>
        </a:p>
      </dgm:t>
    </dgm:pt>
    <dgm:pt modelId="{59109713-BB8E-44B4-8E91-F3701E957F73}" type="parTrans" cxnId="{B5FB73DE-3895-4DAD-84EB-E33431B52690}">
      <dgm:prSet/>
      <dgm:spPr/>
      <dgm:t>
        <a:bodyPr/>
        <a:lstStyle/>
        <a:p>
          <a:endParaRPr lang="ru-RU"/>
        </a:p>
      </dgm:t>
    </dgm:pt>
    <dgm:pt modelId="{267037FD-AD11-4E11-B441-EB83D3D7020B}" type="sibTrans" cxnId="{B5FB73DE-3895-4DAD-84EB-E33431B52690}">
      <dgm:prSet/>
      <dgm:spPr/>
      <dgm:t>
        <a:bodyPr/>
        <a:lstStyle/>
        <a:p>
          <a:endParaRPr lang="ru-RU"/>
        </a:p>
      </dgm:t>
    </dgm:pt>
    <dgm:pt modelId="{FEEFE630-5F91-41A4-B58E-F38C3B755ECF}">
      <dgm:prSet/>
      <dgm:spPr/>
      <dgm:t>
        <a:bodyPr/>
        <a:lstStyle/>
        <a:p>
          <a:r>
            <a:rPr lang="ru-RU" smtClean="0"/>
            <a:t>Спортивно и физически одаренные </a:t>
          </a:r>
          <a:endParaRPr lang="ru-RU"/>
        </a:p>
      </dgm:t>
    </dgm:pt>
    <dgm:pt modelId="{837C34CF-0B50-4E6C-9C63-B6CCCCB4B2F2}" type="parTrans" cxnId="{2561A3FE-9792-4014-B49E-7D197512004B}">
      <dgm:prSet/>
      <dgm:spPr/>
      <dgm:t>
        <a:bodyPr/>
        <a:lstStyle/>
        <a:p>
          <a:endParaRPr lang="ru-RU"/>
        </a:p>
      </dgm:t>
    </dgm:pt>
    <dgm:pt modelId="{0FF87974-DDF8-4EB7-8D96-7BD27F89C79A}" type="sibTrans" cxnId="{2561A3FE-9792-4014-B49E-7D197512004B}">
      <dgm:prSet/>
      <dgm:spPr/>
      <dgm:t>
        <a:bodyPr/>
        <a:lstStyle/>
        <a:p>
          <a:endParaRPr lang="ru-RU"/>
        </a:p>
      </dgm:t>
    </dgm:pt>
    <dgm:pt modelId="{738AA4ED-CD81-46E1-8647-1463D8478C85}">
      <dgm:prSet/>
      <dgm:spPr/>
      <dgm:t>
        <a:bodyPr/>
        <a:lstStyle/>
        <a:p>
          <a:r>
            <a:rPr lang="ru-RU" smtClean="0"/>
            <a:t>Творчески и художественно одаренные</a:t>
          </a:r>
          <a:endParaRPr lang="ru-RU"/>
        </a:p>
      </dgm:t>
    </dgm:pt>
    <dgm:pt modelId="{4FE40467-09DF-4DC2-98FF-816ADEF7282B}" type="parTrans" cxnId="{CB07C3C9-F467-47A1-BC38-32C61839969F}">
      <dgm:prSet/>
      <dgm:spPr/>
      <dgm:t>
        <a:bodyPr/>
        <a:lstStyle/>
        <a:p>
          <a:endParaRPr lang="ru-RU"/>
        </a:p>
      </dgm:t>
    </dgm:pt>
    <dgm:pt modelId="{5E220023-B5CD-4518-A82C-99001D5C4DEF}" type="sibTrans" cxnId="{CB07C3C9-F467-47A1-BC38-32C61839969F}">
      <dgm:prSet/>
      <dgm:spPr/>
      <dgm:t>
        <a:bodyPr/>
        <a:lstStyle/>
        <a:p>
          <a:endParaRPr lang="ru-RU"/>
        </a:p>
      </dgm:t>
    </dgm:pt>
    <dgm:pt modelId="{5D69B918-CEFB-4BD3-9CF2-89E79BD9A06C}" type="pres">
      <dgm:prSet presAssocID="{56ADAAB5-0982-46F7-A4A6-3327BAFB80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1278A1-645C-4BA0-AA72-0C789C9DDD21}" type="pres">
      <dgm:prSet presAssocID="{A0A01813-8202-4B8A-A6B2-C36FA927EEFD}" presName="hierRoot1" presStyleCnt="0"/>
      <dgm:spPr/>
      <dgm:t>
        <a:bodyPr/>
        <a:lstStyle/>
        <a:p>
          <a:endParaRPr lang="ru-RU"/>
        </a:p>
      </dgm:t>
    </dgm:pt>
    <dgm:pt modelId="{6D34849D-5279-43FC-8634-280BB8143D06}" type="pres">
      <dgm:prSet presAssocID="{A0A01813-8202-4B8A-A6B2-C36FA927EEFD}" presName="composite" presStyleCnt="0"/>
      <dgm:spPr/>
      <dgm:t>
        <a:bodyPr/>
        <a:lstStyle/>
        <a:p>
          <a:endParaRPr lang="ru-RU"/>
        </a:p>
      </dgm:t>
    </dgm:pt>
    <dgm:pt modelId="{B0E44E98-43B2-4474-86E9-54A86507D432}" type="pres">
      <dgm:prSet presAssocID="{A0A01813-8202-4B8A-A6B2-C36FA927EEFD}" presName="background" presStyleLbl="node0" presStyleIdx="0" presStyleCnt="1"/>
      <dgm:spPr/>
      <dgm:t>
        <a:bodyPr/>
        <a:lstStyle/>
        <a:p>
          <a:endParaRPr lang="ru-RU"/>
        </a:p>
      </dgm:t>
    </dgm:pt>
    <dgm:pt modelId="{49C500BB-5D62-435B-BAA1-BE00FDA79153}" type="pres">
      <dgm:prSet presAssocID="{A0A01813-8202-4B8A-A6B2-C36FA927EEFD}" presName="text" presStyleLbl="fgAcc0" presStyleIdx="0" presStyleCnt="1" custScaleX="208867" custLinFactY="-33353" custLinFactNeighborX="-1757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FFDD29-D1B6-4701-9D6D-42B95DDA790C}" type="pres">
      <dgm:prSet presAssocID="{A0A01813-8202-4B8A-A6B2-C36FA927EEFD}" presName="hierChild2" presStyleCnt="0"/>
      <dgm:spPr/>
      <dgm:t>
        <a:bodyPr/>
        <a:lstStyle/>
        <a:p>
          <a:endParaRPr lang="ru-RU"/>
        </a:p>
      </dgm:t>
    </dgm:pt>
    <dgm:pt modelId="{F4734891-4552-4E78-B5DB-B17B73D6CEDF}" type="pres">
      <dgm:prSet presAssocID="{59109713-BB8E-44B4-8E91-F3701E957F7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3B0611AB-68F2-4307-ACCD-1480C616BB05}" type="pres">
      <dgm:prSet presAssocID="{B66096BD-F052-4D71-9720-56579C8F087E}" presName="hierRoot2" presStyleCnt="0"/>
      <dgm:spPr/>
      <dgm:t>
        <a:bodyPr/>
        <a:lstStyle/>
        <a:p>
          <a:endParaRPr lang="ru-RU"/>
        </a:p>
      </dgm:t>
    </dgm:pt>
    <dgm:pt modelId="{F9E92BDD-BD64-401E-8919-9802C90E537F}" type="pres">
      <dgm:prSet presAssocID="{B66096BD-F052-4D71-9720-56579C8F087E}" presName="composite2" presStyleCnt="0"/>
      <dgm:spPr/>
      <dgm:t>
        <a:bodyPr/>
        <a:lstStyle/>
        <a:p>
          <a:endParaRPr lang="ru-RU"/>
        </a:p>
      </dgm:t>
    </dgm:pt>
    <dgm:pt modelId="{D5B2DD36-9FA5-445B-B16C-12E8C21AE323}" type="pres">
      <dgm:prSet presAssocID="{B66096BD-F052-4D71-9720-56579C8F087E}" presName="background2" presStyleLbl="node2" presStyleIdx="0" presStyleCnt="4"/>
      <dgm:spPr/>
      <dgm:t>
        <a:bodyPr/>
        <a:lstStyle/>
        <a:p>
          <a:endParaRPr lang="ru-RU"/>
        </a:p>
      </dgm:t>
    </dgm:pt>
    <dgm:pt modelId="{65C6F27F-BFCC-4E6D-B22D-2E8BEDFC72AC}" type="pres">
      <dgm:prSet presAssocID="{B66096BD-F052-4D71-9720-56579C8F087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E85016-B63F-43F5-98D4-96C5D9B86217}" type="pres">
      <dgm:prSet presAssocID="{B66096BD-F052-4D71-9720-56579C8F087E}" presName="hierChild3" presStyleCnt="0"/>
      <dgm:spPr/>
      <dgm:t>
        <a:bodyPr/>
        <a:lstStyle/>
        <a:p>
          <a:endParaRPr lang="ru-RU"/>
        </a:p>
      </dgm:t>
    </dgm:pt>
    <dgm:pt modelId="{B28EE9FA-EC1A-4749-864D-FD9F917A15F4}" type="pres">
      <dgm:prSet presAssocID="{17D2BD84-BDA7-4B1C-ABDC-3F3F1E868253}" presName="Name10" presStyleLbl="parChTrans1D2" presStyleIdx="1" presStyleCnt="4"/>
      <dgm:spPr/>
      <dgm:t>
        <a:bodyPr/>
        <a:lstStyle/>
        <a:p>
          <a:endParaRPr lang="ru-RU"/>
        </a:p>
      </dgm:t>
    </dgm:pt>
    <dgm:pt modelId="{10064F11-E66C-46F9-B872-6E5A82186DCC}" type="pres">
      <dgm:prSet presAssocID="{1F12B2F0-42C6-4B11-9929-0E115610237B}" presName="hierRoot2" presStyleCnt="0"/>
      <dgm:spPr/>
      <dgm:t>
        <a:bodyPr/>
        <a:lstStyle/>
        <a:p>
          <a:endParaRPr lang="ru-RU"/>
        </a:p>
      </dgm:t>
    </dgm:pt>
    <dgm:pt modelId="{368CEDFD-6BD9-40AF-9119-14FB316A609C}" type="pres">
      <dgm:prSet presAssocID="{1F12B2F0-42C6-4B11-9929-0E115610237B}" presName="composite2" presStyleCnt="0"/>
      <dgm:spPr/>
      <dgm:t>
        <a:bodyPr/>
        <a:lstStyle/>
        <a:p>
          <a:endParaRPr lang="ru-RU"/>
        </a:p>
      </dgm:t>
    </dgm:pt>
    <dgm:pt modelId="{9909F1A2-BAC7-40F3-9A5E-D3B2BFB26F91}" type="pres">
      <dgm:prSet presAssocID="{1F12B2F0-42C6-4B11-9929-0E115610237B}" presName="background2" presStyleLbl="node2" presStyleIdx="1" presStyleCnt="4"/>
      <dgm:spPr/>
      <dgm:t>
        <a:bodyPr/>
        <a:lstStyle/>
        <a:p>
          <a:endParaRPr lang="ru-RU"/>
        </a:p>
      </dgm:t>
    </dgm:pt>
    <dgm:pt modelId="{300E6078-7BC0-4F35-93CA-AFFED62C27B3}" type="pres">
      <dgm:prSet presAssocID="{1F12B2F0-42C6-4B11-9929-0E115610237B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B1C416-E3CE-4230-82E5-B48DCAC4E484}" type="pres">
      <dgm:prSet presAssocID="{1F12B2F0-42C6-4B11-9929-0E115610237B}" presName="hierChild3" presStyleCnt="0"/>
      <dgm:spPr/>
      <dgm:t>
        <a:bodyPr/>
        <a:lstStyle/>
        <a:p>
          <a:endParaRPr lang="ru-RU"/>
        </a:p>
      </dgm:t>
    </dgm:pt>
    <dgm:pt modelId="{DBA3C264-E17C-485A-91BA-E1EB4788BFF7}" type="pres">
      <dgm:prSet presAssocID="{837C34CF-0B50-4E6C-9C63-B6CCCCB4B2F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72AC0ED5-3B41-425E-8312-5BBC629270DD}" type="pres">
      <dgm:prSet presAssocID="{FEEFE630-5F91-41A4-B58E-F38C3B755ECF}" presName="hierRoot2" presStyleCnt="0"/>
      <dgm:spPr/>
      <dgm:t>
        <a:bodyPr/>
        <a:lstStyle/>
        <a:p>
          <a:endParaRPr lang="ru-RU"/>
        </a:p>
      </dgm:t>
    </dgm:pt>
    <dgm:pt modelId="{6E39B448-214E-449B-ACBF-167603D6C6DB}" type="pres">
      <dgm:prSet presAssocID="{FEEFE630-5F91-41A4-B58E-F38C3B755ECF}" presName="composite2" presStyleCnt="0"/>
      <dgm:spPr/>
      <dgm:t>
        <a:bodyPr/>
        <a:lstStyle/>
        <a:p>
          <a:endParaRPr lang="ru-RU"/>
        </a:p>
      </dgm:t>
    </dgm:pt>
    <dgm:pt modelId="{BF833EE5-08DF-4FBE-823E-F4DE130D79A0}" type="pres">
      <dgm:prSet presAssocID="{FEEFE630-5F91-41A4-B58E-F38C3B755ECF}" presName="background2" presStyleLbl="node2" presStyleIdx="2" presStyleCnt="4"/>
      <dgm:spPr/>
      <dgm:t>
        <a:bodyPr/>
        <a:lstStyle/>
        <a:p>
          <a:endParaRPr lang="ru-RU"/>
        </a:p>
      </dgm:t>
    </dgm:pt>
    <dgm:pt modelId="{38CF80EE-F5E9-4517-9D9D-A1A7C8971277}" type="pres">
      <dgm:prSet presAssocID="{FEEFE630-5F91-41A4-B58E-F38C3B755EC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38439F-FBF4-4808-8E2C-95222E475819}" type="pres">
      <dgm:prSet presAssocID="{FEEFE630-5F91-41A4-B58E-F38C3B755ECF}" presName="hierChild3" presStyleCnt="0"/>
      <dgm:spPr/>
      <dgm:t>
        <a:bodyPr/>
        <a:lstStyle/>
        <a:p>
          <a:endParaRPr lang="ru-RU"/>
        </a:p>
      </dgm:t>
    </dgm:pt>
    <dgm:pt modelId="{EE3E1B64-73D0-4160-A060-1B38EBC2E71F}" type="pres">
      <dgm:prSet presAssocID="{4FE40467-09DF-4DC2-98FF-816ADEF7282B}" presName="Name10" presStyleLbl="parChTrans1D2" presStyleIdx="3" presStyleCnt="4"/>
      <dgm:spPr/>
      <dgm:t>
        <a:bodyPr/>
        <a:lstStyle/>
        <a:p>
          <a:endParaRPr lang="ru-RU"/>
        </a:p>
      </dgm:t>
    </dgm:pt>
    <dgm:pt modelId="{452778D7-9ECE-400B-8FB0-08BB72770AD2}" type="pres">
      <dgm:prSet presAssocID="{738AA4ED-CD81-46E1-8647-1463D8478C85}" presName="hierRoot2" presStyleCnt="0"/>
      <dgm:spPr/>
      <dgm:t>
        <a:bodyPr/>
        <a:lstStyle/>
        <a:p>
          <a:endParaRPr lang="ru-RU"/>
        </a:p>
      </dgm:t>
    </dgm:pt>
    <dgm:pt modelId="{7D17D2F6-1EC9-4C7C-8720-6BFF2E0C178C}" type="pres">
      <dgm:prSet presAssocID="{738AA4ED-CD81-46E1-8647-1463D8478C85}" presName="composite2" presStyleCnt="0"/>
      <dgm:spPr/>
      <dgm:t>
        <a:bodyPr/>
        <a:lstStyle/>
        <a:p>
          <a:endParaRPr lang="ru-RU"/>
        </a:p>
      </dgm:t>
    </dgm:pt>
    <dgm:pt modelId="{1E282A93-B284-4D9C-8324-A9858F0D2B0A}" type="pres">
      <dgm:prSet presAssocID="{738AA4ED-CD81-46E1-8647-1463D8478C85}" presName="background2" presStyleLbl="node2" presStyleIdx="3" presStyleCnt="4"/>
      <dgm:spPr/>
      <dgm:t>
        <a:bodyPr/>
        <a:lstStyle/>
        <a:p>
          <a:endParaRPr lang="ru-RU"/>
        </a:p>
      </dgm:t>
    </dgm:pt>
    <dgm:pt modelId="{087E867F-5C4E-4C59-B11C-447A37360251}" type="pres">
      <dgm:prSet presAssocID="{738AA4ED-CD81-46E1-8647-1463D8478C85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C32AD1-0058-43EE-A3EE-9C0D10A414E7}" type="pres">
      <dgm:prSet presAssocID="{738AA4ED-CD81-46E1-8647-1463D8478C85}" presName="hierChild3" presStyleCnt="0"/>
      <dgm:spPr/>
      <dgm:t>
        <a:bodyPr/>
        <a:lstStyle/>
        <a:p>
          <a:endParaRPr lang="ru-RU"/>
        </a:p>
      </dgm:t>
    </dgm:pt>
  </dgm:ptLst>
  <dgm:cxnLst>
    <dgm:cxn modelId="{AD883C3E-51BF-480C-B125-B4ED1EF1F715}" type="presOf" srcId="{59109713-BB8E-44B4-8E91-F3701E957F73}" destId="{F4734891-4552-4E78-B5DB-B17B73D6CEDF}" srcOrd="0" destOrd="0" presId="urn:microsoft.com/office/officeart/2005/8/layout/hierarchy1"/>
    <dgm:cxn modelId="{2561A3FE-9792-4014-B49E-7D197512004B}" srcId="{A0A01813-8202-4B8A-A6B2-C36FA927EEFD}" destId="{FEEFE630-5F91-41A4-B58E-F38C3B755ECF}" srcOrd="2" destOrd="0" parTransId="{837C34CF-0B50-4E6C-9C63-B6CCCCB4B2F2}" sibTransId="{0FF87974-DDF8-4EB7-8D96-7BD27F89C79A}"/>
    <dgm:cxn modelId="{48ECEA5D-7824-4733-B3D6-617065ACD51D}" type="presOf" srcId="{837C34CF-0B50-4E6C-9C63-B6CCCCB4B2F2}" destId="{DBA3C264-E17C-485A-91BA-E1EB4788BFF7}" srcOrd="0" destOrd="0" presId="urn:microsoft.com/office/officeart/2005/8/layout/hierarchy1"/>
    <dgm:cxn modelId="{FAD0604E-084E-40D9-AD23-8322AA4D47F6}" type="presOf" srcId="{56ADAAB5-0982-46F7-A4A6-3327BAFB803B}" destId="{5D69B918-CEFB-4BD3-9CF2-89E79BD9A06C}" srcOrd="0" destOrd="0" presId="urn:microsoft.com/office/officeart/2005/8/layout/hierarchy1"/>
    <dgm:cxn modelId="{1EE11524-7CF7-48EB-96B3-8C66CC563282}" type="presOf" srcId="{738AA4ED-CD81-46E1-8647-1463D8478C85}" destId="{087E867F-5C4E-4C59-B11C-447A37360251}" srcOrd="0" destOrd="0" presId="urn:microsoft.com/office/officeart/2005/8/layout/hierarchy1"/>
    <dgm:cxn modelId="{B5FB73DE-3895-4DAD-84EB-E33431B52690}" srcId="{A0A01813-8202-4B8A-A6B2-C36FA927EEFD}" destId="{B66096BD-F052-4D71-9720-56579C8F087E}" srcOrd="0" destOrd="0" parTransId="{59109713-BB8E-44B4-8E91-F3701E957F73}" sibTransId="{267037FD-AD11-4E11-B441-EB83D3D7020B}"/>
    <dgm:cxn modelId="{51514379-6441-4A48-B1A5-F3134C1CBD63}" type="presOf" srcId="{A0A01813-8202-4B8A-A6B2-C36FA927EEFD}" destId="{49C500BB-5D62-435B-BAA1-BE00FDA79153}" srcOrd="0" destOrd="0" presId="urn:microsoft.com/office/officeart/2005/8/layout/hierarchy1"/>
    <dgm:cxn modelId="{CB07C3C9-F467-47A1-BC38-32C61839969F}" srcId="{A0A01813-8202-4B8A-A6B2-C36FA927EEFD}" destId="{738AA4ED-CD81-46E1-8647-1463D8478C85}" srcOrd="3" destOrd="0" parTransId="{4FE40467-09DF-4DC2-98FF-816ADEF7282B}" sibTransId="{5E220023-B5CD-4518-A82C-99001D5C4DEF}"/>
    <dgm:cxn modelId="{8F8E21A0-DC25-4D78-9142-33AB65435651}" type="presOf" srcId="{FEEFE630-5F91-41A4-B58E-F38C3B755ECF}" destId="{38CF80EE-F5E9-4517-9D9D-A1A7C8971277}" srcOrd="0" destOrd="0" presId="urn:microsoft.com/office/officeart/2005/8/layout/hierarchy1"/>
    <dgm:cxn modelId="{6CAD7D55-0256-406F-ADE6-5D1264A4B5F3}" srcId="{A0A01813-8202-4B8A-A6B2-C36FA927EEFD}" destId="{1F12B2F0-42C6-4B11-9929-0E115610237B}" srcOrd="1" destOrd="0" parTransId="{17D2BD84-BDA7-4B1C-ABDC-3F3F1E868253}" sibTransId="{A14EEF6D-1B4C-4E54-B1F9-66B1993C1FB9}"/>
    <dgm:cxn modelId="{201B7097-A90F-4C45-A24B-5F81C4631D02}" type="presOf" srcId="{4FE40467-09DF-4DC2-98FF-816ADEF7282B}" destId="{EE3E1B64-73D0-4160-A060-1B38EBC2E71F}" srcOrd="0" destOrd="0" presId="urn:microsoft.com/office/officeart/2005/8/layout/hierarchy1"/>
    <dgm:cxn modelId="{5F07326D-F511-44B2-81BD-681B75922FD0}" type="presOf" srcId="{1F12B2F0-42C6-4B11-9929-0E115610237B}" destId="{300E6078-7BC0-4F35-93CA-AFFED62C27B3}" srcOrd="0" destOrd="0" presId="urn:microsoft.com/office/officeart/2005/8/layout/hierarchy1"/>
    <dgm:cxn modelId="{B122CAAA-BE57-43E8-B30A-0850E3AFF57E}" srcId="{56ADAAB5-0982-46F7-A4A6-3327BAFB803B}" destId="{A0A01813-8202-4B8A-A6B2-C36FA927EEFD}" srcOrd="0" destOrd="0" parTransId="{0F1C814E-EDF4-4ED2-8824-FE97724CA3B6}" sibTransId="{15C5B3E3-5846-451E-8C70-4D466CD71D79}"/>
    <dgm:cxn modelId="{86ECB61F-A02C-4B0D-871C-5823631D7BBE}" type="presOf" srcId="{17D2BD84-BDA7-4B1C-ABDC-3F3F1E868253}" destId="{B28EE9FA-EC1A-4749-864D-FD9F917A15F4}" srcOrd="0" destOrd="0" presId="urn:microsoft.com/office/officeart/2005/8/layout/hierarchy1"/>
    <dgm:cxn modelId="{864681DB-D25B-4614-A313-7C0CFF9CA920}" type="presOf" srcId="{B66096BD-F052-4D71-9720-56579C8F087E}" destId="{65C6F27F-BFCC-4E6D-B22D-2E8BEDFC72AC}" srcOrd="0" destOrd="0" presId="urn:microsoft.com/office/officeart/2005/8/layout/hierarchy1"/>
    <dgm:cxn modelId="{D8F1015E-F9A5-408D-B8C8-708B55EE9052}" type="presParOf" srcId="{5D69B918-CEFB-4BD3-9CF2-89E79BD9A06C}" destId="{DE1278A1-645C-4BA0-AA72-0C789C9DDD21}" srcOrd="0" destOrd="0" presId="urn:microsoft.com/office/officeart/2005/8/layout/hierarchy1"/>
    <dgm:cxn modelId="{61B559A0-C750-4FFF-A064-A292DE748A97}" type="presParOf" srcId="{DE1278A1-645C-4BA0-AA72-0C789C9DDD21}" destId="{6D34849D-5279-43FC-8634-280BB8143D06}" srcOrd="0" destOrd="0" presId="urn:microsoft.com/office/officeart/2005/8/layout/hierarchy1"/>
    <dgm:cxn modelId="{28CD5049-237B-4047-99AE-7CD083002E61}" type="presParOf" srcId="{6D34849D-5279-43FC-8634-280BB8143D06}" destId="{B0E44E98-43B2-4474-86E9-54A86507D432}" srcOrd="0" destOrd="0" presId="urn:microsoft.com/office/officeart/2005/8/layout/hierarchy1"/>
    <dgm:cxn modelId="{4EB00181-0FC7-4BB5-9F67-DB328BB34885}" type="presParOf" srcId="{6D34849D-5279-43FC-8634-280BB8143D06}" destId="{49C500BB-5D62-435B-BAA1-BE00FDA79153}" srcOrd="1" destOrd="0" presId="urn:microsoft.com/office/officeart/2005/8/layout/hierarchy1"/>
    <dgm:cxn modelId="{87B3D29E-4C70-43CD-A4EC-FD7342032B35}" type="presParOf" srcId="{DE1278A1-645C-4BA0-AA72-0C789C9DDD21}" destId="{12FFDD29-D1B6-4701-9D6D-42B95DDA790C}" srcOrd="1" destOrd="0" presId="urn:microsoft.com/office/officeart/2005/8/layout/hierarchy1"/>
    <dgm:cxn modelId="{1EF5ADEA-5CD9-447C-A431-77E1E6843709}" type="presParOf" srcId="{12FFDD29-D1B6-4701-9D6D-42B95DDA790C}" destId="{F4734891-4552-4E78-B5DB-B17B73D6CEDF}" srcOrd="0" destOrd="0" presId="urn:microsoft.com/office/officeart/2005/8/layout/hierarchy1"/>
    <dgm:cxn modelId="{7A69E05A-44D8-49AB-A0A8-BA918992E1F4}" type="presParOf" srcId="{12FFDD29-D1B6-4701-9D6D-42B95DDA790C}" destId="{3B0611AB-68F2-4307-ACCD-1480C616BB05}" srcOrd="1" destOrd="0" presId="urn:microsoft.com/office/officeart/2005/8/layout/hierarchy1"/>
    <dgm:cxn modelId="{05B9FA15-A0F9-444E-9317-4FC5F1DA3E12}" type="presParOf" srcId="{3B0611AB-68F2-4307-ACCD-1480C616BB05}" destId="{F9E92BDD-BD64-401E-8919-9802C90E537F}" srcOrd="0" destOrd="0" presId="urn:microsoft.com/office/officeart/2005/8/layout/hierarchy1"/>
    <dgm:cxn modelId="{13FE96BF-E69B-4EFC-982D-74BF953C2B00}" type="presParOf" srcId="{F9E92BDD-BD64-401E-8919-9802C90E537F}" destId="{D5B2DD36-9FA5-445B-B16C-12E8C21AE323}" srcOrd="0" destOrd="0" presId="urn:microsoft.com/office/officeart/2005/8/layout/hierarchy1"/>
    <dgm:cxn modelId="{4A5B8C1E-9BCF-4380-92D8-F2AEACBE280F}" type="presParOf" srcId="{F9E92BDD-BD64-401E-8919-9802C90E537F}" destId="{65C6F27F-BFCC-4E6D-B22D-2E8BEDFC72AC}" srcOrd="1" destOrd="0" presId="urn:microsoft.com/office/officeart/2005/8/layout/hierarchy1"/>
    <dgm:cxn modelId="{DD101395-0EA6-4CDB-9ED9-7B7E73F6ABE8}" type="presParOf" srcId="{3B0611AB-68F2-4307-ACCD-1480C616BB05}" destId="{6AE85016-B63F-43F5-98D4-96C5D9B86217}" srcOrd="1" destOrd="0" presId="urn:microsoft.com/office/officeart/2005/8/layout/hierarchy1"/>
    <dgm:cxn modelId="{DEF5B19A-4636-4195-BCC0-A04CEDD0C64A}" type="presParOf" srcId="{12FFDD29-D1B6-4701-9D6D-42B95DDA790C}" destId="{B28EE9FA-EC1A-4749-864D-FD9F917A15F4}" srcOrd="2" destOrd="0" presId="urn:microsoft.com/office/officeart/2005/8/layout/hierarchy1"/>
    <dgm:cxn modelId="{D348DBA7-B15C-42A8-89DC-346C25E97286}" type="presParOf" srcId="{12FFDD29-D1B6-4701-9D6D-42B95DDA790C}" destId="{10064F11-E66C-46F9-B872-6E5A82186DCC}" srcOrd="3" destOrd="0" presId="urn:microsoft.com/office/officeart/2005/8/layout/hierarchy1"/>
    <dgm:cxn modelId="{45405ABB-6C6E-48E7-A069-2455B87FCB83}" type="presParOf" srcId="{10064F11-E66C-46F9-B872-6E5A82186DCC}" destId="{368CEDFD-6BD9-40AF-9119-14FB316A609C}" srcOrd="0" destOrd="0" presId="urn:microsoft.com/office/officeart/2005/8/layout/hierarchy1"/>
    <dgm:cxn modelId="{A7BD9420-7451-44FA-A773-4D7D157F7407}" type="presParOf" srcId="{368CEDFD-6BD9-40AF-9119-14FB316A609C}" destId="{9909F1A2-BAC7-40F3-9A5E-D3B2BFB26F91}" srcOrd="0" destOrd="0" presId="urn:microsoft.com/office/officeart/2005/8/layout/hierarchy1"/>
    <dgm:cxn modelId="{ADF072E5-D1CD-4948-A859-5873890778F8}" type="presParOf" srcId="{368CEDFD-6BD9-40AF-9119-14FB316A609C}" destId="{300E6078-7BC0-4F35-93CA-AFFED62C27B3}" srcOrd="1" destOrd="0" presId="urn:microsoft.com/office/officeart/2005/8/layout/hierarchy1"/>
    <dgm:cxn modelId="{A0345A88-ACC6-437D-BCE2-58D454EDF62D}" type="presParOf" srcId="{10064F11-E66C-46F9-B872-6E5A82186DCC}" destId="{3FB1C416-E3CE-4230-82E5-B48DCAC4E484}" srcOrd="1" destOrd="0" presId="urn:microsoft.com/office/officeart/2005/8/layout/hierarchy1"/>
    <dgm:cxn modelId="{9412B6D6-B588-4715-8EC7-5385F5615721}" type="presParOf" srcId="{12FFDD29-D1B6-4701-9D6D-42B95DDA790C}" destId="{DBA3C264-E17C-485A-91BA-E1EB4788BFF7}" srcOrd="4" destOrd="0" presId="urn:microsoft.com/office/officeart/2005/8/layout/hierarchy1"/>
    <dgm:cxn modelId="{25ED0573-D94A-4FCE-A0FC-9D17E56770D2}" type="presParOf" srcId="{12FFDD29-D1B6-4701-9D6D-42B95DDA790C}" destId="{72AC0ED5-3B41-425E-8312-5BBC629270DD}" srcOrd="5" destOrd="0" presId="urn:microsoft.com/office/officeart/2005/8/layout/hierarchy1"/>
    <dgm:cxn modelId="{B6B7984D-4F55-451F-91EA-9C6C4336B888}" type="presParOf" srcId="{72AC0ED5-3B41-425E-8312-5BBC629270DD}" destId="{6E39B448-214E-449B-ACBF-167603D6C6DB}" srcOrd="0" destOrd="0" presId="urn:microsoft.com/office/officeart/2005/8/layout/hierarchy1"/>
    <dgm:cxn modelId="{8D88D1DD-B415-4356-9E35-A61D6227DD25}" type="presParOf" srcId="{6E39B448-214E-449B-ACBF-167603D6C6DB}" destId="{BF833EE5-08DF-4FBE-823E-F4DE130D79A0}" srcOrd="0" destOrd="0" presId="urn:microsoft.com/office/officeart/2005/8/layout/hierarchy1"/>
    <dgm:cxn modelId="{036BDFC6-F884-4F39-8B37-B7D9BECB464B}" type="presParOf" srcId="{6E39B448-214E-449B-ACBF-167603D6C6DB}" destId="{38CF80EE-F5E9-4517-9D9D-A1A7C8971277}" srcOrd="1" destOrd="0" presId="urn:microsoft.com/office/officeart/2005/8/layout/hierarchy1"/>
    <dgm:cxn modelId="{0A714C3D-9B66-4C78-B6EE-C9C93493AB8E}" type="presParOf" srcId="{72AC0ED5-3B41-425E-8312-5BBC629270DD}" destId="{F638439F-FBF4-4808-8E2C-95222E475819}" srcOrd="1" destOrd="0" presId="urn:microsoft.com/office/officeart/2005/8/layout/hierarchy1"/>
    <dgm:cxn modelId="{0185B307-84E1-417C-8A04-9836BED15E3B}" type="presParOf" srcId="{12FFDD29-D1B6-4701-9D6D-42B95DDA790C}" destId="{EE3E1B64-73D0-4160-A060-1B38EBC2E71F}" srcOrd="6" destOrd="0" presId="urn:microsoft.com/office/officeart/2005/8/layout/hierarchy1"/>
    <dgm:cxn modelId="{C9E8E80D-0934-4338-98A5-B1D606391AA8}" type="presParOf" srcId="{12FFDD29-D1B6-4701-9D6D-42B95DDA790C}" destId="{452778D7-9ECE-400B-8FB0-08BB72770AD2}" srcOrd="7" destOrd="0" presId="urn:microsoft.com/office/officeart/2005/8/layout/hierarchy1"/>
    <dgm:cxn modelId="{D0B27C09-117D-44C8-AF8F-47840ECC8998}" type="presParOf" srcId="{452778D7-9ECE-400B-8FB0-08BB72770AD2}" destId="{7D17D2F6-1EC9-4C7C-8720-6BFF2E0C178C}" srcOrd="0" destOrd="0" presId="urn:microsoft.com/office/officeart/2005/8/layout/hierarchy1"/>
    <dgm:cxn modelId="{C4718254-4CAC-446C-B150-109DD5212D1D}" type="presParOf" srcId="{7D17D2F6-1EC9-4C7C-8720-6BFF2E0C178C}" destId="{1E282A93-B284-4D9C-8324-A9858F0D2B0A}" srcOrd="0" destOrd="0" presId="urn:microsoft.com/office/officeart/2005/8/layout/hierarchy1"/>
    <dgm:cxn modelId="{88C81411-FF11-441C-B692-A5C11686F3FC}" type="presParOf" srcId="{7D17D2F6-1EC9-4C7C-8720-6BFF2E0C178C}" destId="{087E867F-5C4E-4C59-B11C-447A37360251}" srcOrd="1" destOrd="0" presId="urn:microsoft.com/office/officeart/2005/8/layout/hierarchy1"/>
    <dgm:cxn modelId="{55EFE0E1-657E-4618-9E71-9A3C9FBDF6CF}" type="presParOf" srcId="{452778D7-9ECE-400B-8FB0-08BB72770AD2}" destId="{CEC32AD1-0058-43EE-A3EE-9C0D10A414E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E1B64-73D0-4160-A060-1B38EBC2E71F}">
      <dsp:nvSpPr>
        <dsp:cNvPr id="0" name=""/>
        <dsp:cNvSpPr/>
      </dsp:nvSpPr>
      <dsp:spPr>
        <a:xfrm>
          <a:off x="3721233" y="900889"/>
          <a:ext cx="3418587" cy="675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566"/>
              </a:lnTo>
              <a:lnTo>
                <a:pt x="3418587" y="517566"/>
              </a:lnTo>
              <a:lnTo>
                <a:pt x="3418587" y="67519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3C264-E17C-485A-91BA-E1EB4788BFF7}">
      <dsp:nvSpPr>
        <dsp:cNvPr id="0" name=""/>
        <dsp:cNvSpPr/>
      </dsp:nvSpPr>
      <dsp:spPr>
        <a:xfrm>
          <a:off x="3721233" y="900889"/>
          <a:ext cx="1338885" cy="675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566"/>
              </a:lnTo>
              <a:lnTo>
                <a:pt x="1338885" y="517566"/>
              </a:lnTo>
              <a:lnTo>
                <a:pt x="1338885" y="67519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EE9FA-EC1A-4749-864D-FD9F917A15F4}">
      <dsp:nvSpPr>
        <dsp:cNvPr id="0" name=""/>
        <dsp:cNvSpPr/>
      </dsp:nvSpPr>
      <dsp:spPr>
        <a:xfrm>
          <a:off x="2980417" y="900889"/>
          <a:ext cx="740816" cy="675198"/>
        </a:xfrm>
        <a:custGeom>
          <a:avLst/>
          <a:gdLst/>
          <a:ahLst/>
          <a:cxnLst/>
          <a:rect l="0" t="0" r="0" b="0"/>
          <a:pathLst>
            <a:path>
              <a:moveTo>
                <a:pt x="740816" y="0"/>
              </a:moveTo>
              <a:lnTo>
                <a:pt x="740816" y="517566"/>
              </a:lnTo>
              <a:lnTo>
                <a:pt x="0" y="517566"/>
              </a:lnTo>
              <a:lnTo>
                <a:pt x="0" y="67519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34891-4552-4E78-B5DB-B17B73D6CEDF}">
      <dsp:nvSpPr>
        <dsp:cNvPr id="0" name=""/>
        <dsp:cNvSpPr/>
      </dsp:nvSpPr>
      <dsp:spPr>
        <a:xfrm>
          <a:off x="900715" y="900889"/>
          <a:ext cx="2820518" cy="675198"/>
        </a:xfrm>
        <a:custGeom>
          <a:avLst/>
          <a:gdLst/>
          <a:ahLst/>
          <a:cxnLst/>
          <a:rect l="0" t="0" r="0" b="0"/>
          <a:pathLst>
            <a:path>
              <a:moveTo>
                <a:pt x="2820518" y="0"/>
              </a:moveTo>
              <a:lnTo>
                <a:pt x="2820518" y="517566"/>
              </a:lnTo>
              <a:lnTo>
                <a:pt x="0" y="517566"/>
              </a:lnTo>
              <a:lnTo>
                <a:pt x="0" y="67519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44E98-43B2-4474-86E9-54A86507D432}">
      <dsp:nvSpPr>
        <dsp:cNvPr id="0" name=""/>
        <dsp:cNvSpPr/>
      </dsp:nvSpPr>
      <dsp:spPr>
        <a:xfrm>
          <a:off x="1944219" y="-179610"/>
          <a:ext cx="3554027" cy="10804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C500BB-5D62-435B-BAA1-BE00FDA79153}">
      <dsp:nvSpPr>
        <dsp:cNvPr id="0" name=""/>
        <dsp:cNvSpPr/>
      </dsp:nvSpPr>
      <dsp:spPr>
        <a:xfrm>
          <a:off x="2133283" y="0"/>
          <a:ext cx="3554027" cy="108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Одаренные дети</a:t>
          </a:r>
          <a:endParaRPr lang="ru-RU" sz="2400" kern="1200" dirty="0"/>
        </a:p>
      </dsp:txBody>
      <dsp:txXfrm>
        <a:off x="2164930" y="31647"/>
        <a:ext cx="3490733" cy="1017205"/>
      </dsp:txXfrm>
    </dsp:sp>
    <dsp:sp modelId="{D5B2DD36-9FA5-445B-B16C-12E8C21AE323}">
      <dsp:nvSpPr>
        <dsp:cNvPr id="0" name=""/>
        <dsp:cNvSpPr/>
      </dsp:nvSpPr>
      <dsp:spPr>
        <a:xfrm>
          <a:off x="49928" y="1576087"/>
          <a:ext cx="1701574" cy="10804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C6F27F-BFCC-4E6D-B22D-2E8BEDFC72AC}">
      <dsp:nvSpPr>
        <dsp:cNvPr id="0" name=""/>
        <dsp:cNvSpPr/>
      </dsp:nvSpPr>
      <dsp:spPr>
        <a:xfrm>
          <a:off x="238991" y="1755698"/>
          <a:ext cx="1701574" cy="108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Академически и интеллектуально одаренные</a:t>
          </a:r>
          <a:endParaRPr lang="ru-RU" sz="1600" kern="1200" dirty="0"/>
        </a:p>
      </dsp:txBody>
      <dsp:txXfrm>
        <a:off x="270638" y="1787345"/>
        <a:ext cx="1638280" cy="1017205"/>
      </dsp:txXfrm>
    </dsp:sp>
    <dsp:sp modelId="{9909F1A2-BAC7-40F3-9A5E-D3B2BFB26F91}">
      <dsp:nvSpPr>
        <dsp:cNvPr id="0" name=""/>
        <dsp:cNvSpPr/>
      </dsp:nvSpPr>
      <dsp:spPr>
        <a:xfrm>
          <a:off x="2129630" y="1576087"/>
          <a:ext cx="1701574" cy="10804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0E6078-7BC0-4F35-93CA-AFFED62C27B3}">
      <dsp:nvSpPr>
        <dsp:cNvPr id="0" name=""/>
        <dsp:cNvSpPr/>
      </dsp:nvSpPr>
      <dsp:spPr>
        <a:xfrm>
          <a:off x="2318693" y="1755698"/>
          <a:ext cx="1701574" cy="108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Социально- одаренные </a:t>
          </a:r>
          <a:endParaRPr lang="ru-RU" sz="1600" kern="1200" dirty="0"/>
        </a:p>
      </dsp:txBody>
      <dsp:txXfrm>
        <a:off x="2350340" y="1787345"/>
        <a:ext cx="1638280" cy="1017205"/>
      </dsp:txXfrm>
    </dsp:sp>
    <dsp:sp modelId="{BF833EE5-08DF-4FBE-823E-F4DE130D79A0}">
      <dsp:nvSpPr>
        <dsp:cNvPr id="0" name=""/>
        <dsp:cNvSpPr/>
      </dsp:nvSpPr>
      <dsp:spPr>
        <a:xfrm>
          <a:off x="4209331" y="1576087"/>
          <a:ext cx="1701574" cy="10804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CF80EE-F5E9-4517-9D9D-A1A7C8971277}">
      <dsp:nvSpPr>
        <dsp:cNvPr id="0" name=""/>
        <dsp:cNvSpPr/>
      </dsp:nvSpPr>
      <dsp:spPr>
        <a:xfrm>
          <a:off x="4398395" y="1755698"/>
          <a:ext cx="1701574" cy="108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Спортивно и физически одаренные </a:t>
          </a:r>
          <a:endParaRPr lang="ru-RU" sz="1600" kern="1200"/>
        </a:p>
      </dsp:txBody>
      <dsp:txXfrm>
        <a:off x="4430042" y="1787345"/>
        <a:ext cx="1638280" cy="1017205"/>
      </dsp:txXfrm>
    </dsp:sp>
    <dsp:sp modelId="{1E282A93-B284-4D9C-8324-A9858F0D2B0A}">
      <dsp:nvSpPr>
        <dsp:cNvPr id="0" name=""/>
        <dsp:cNvSpPr/>
      </dsp:nvSpPr>
      <dsp:spPr>
        <a:xfrm>
          <a:off x="6289033" y="1576087"/>
          <a:ext cx="1701574" cy="10804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7E867F-5C4E-4C59-B11C-447A37360251}">
      <dsp:nvSpPr>
        <dsp:cNvPr id="0" name=""/>
        <dsp:cNvSpPr/>
      </dsp:nvSpPr>
      <dsp:spPr>
        <a:xfrm>
          <a:off x="6478097" y="1755698"/>
          <a:ext cx="1701574" cy="108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Творчески и художественно одаренные</a:t>
          </a:r>
          <a:endParaRPr lang="ru-RU" sz="1600" kern="1200"/>
        </a:p>
      </dsp:txBody>
      <dsp:txXfrm>
        <a:off x="6509744" y="1787345"/>
        <a:ext cx="1638280" cy="1017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«Психолого-педагогическое сопровождение учащихся в условиях ФГОС ООО»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8064896" cy="72008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7 В класса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руководитель: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Кончеленко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Н.Ю.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ownloads\e2d7674f860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817303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Предметные результаты</a:t>
            </a:r>
            <a:endParaRPr lang="ru-RU" dirty="0"/>
          </a:p>
        </p:txBody>
      </p:sp>
      <p:pic>
        <p:nvPicPr>
          <p:cNvPr id="4" name="Picture 2" descr="C:\Users\user\Downloads\e2d7674f860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50880"/>
            <a:ext cx="8014730" cy="140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587632"/>
              </p:ext>
            </p:extLst>
          </p:nvPr>
        </p:nvGraphicFramePr>
        <p:xfrm>
          <a:off x="-108519" y="1844824"/>
          <a:ext cx="47274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42952510"/>
              </p:ext>
            </p:extLst>
          </p:nvPr>
        </p:nvGraphicFramePr>
        <p:xfrm>
          <a:off x="4415020" y="1772816"/>
          <a:ext cx="47525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16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8229600" cy="67667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user\Desktop\разное\SAM_7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7"/>
            <a:ext cx="6552728" cy="436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5590"/>
            <a:ext cx="8229600" cy="1143000"/>
          </a:xfrm>
        </p:spPr>
        <p:txBody>
          <a:bodyPr/>
          <a:lstStyle/>
          <a:p>
            <a:r>
              <a:rPr lang="ru-RU" dirty="0">
                <a:effectLst/>
              </a:rPr>
              <a:t>Личностные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2" y="1232756"/>
            <a:ext cx="5544616" cy="97210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Нравственный портрет идеально воспитанного подростка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68103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35323" y="2348880"/>
            <a:ext cx="2129617" cy="12311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к нему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тремимся!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09957" y="764704"/>
            <a:ext cx="5048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Сильнейший принцип личностного роста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ежит в человеческом выборе.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Элиот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Воспитание гражданственности, </a:t>
            </a:r>
            <a:r>
              <a:rPr lang="ru-RU" dirty="0" smtClean="0">
                <a:effectLst/>
              </a:rPr>
              <a:t>патриотизма, нравственных чувств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Участвуем в мероприятиях, посвященных</a:t>
            </a:r>
            <a:endParaRPr lang="ru-RU" dirty="0"/>
          </a:p>
        </p:txBody>
      </p:sp>
      <p:pic>
        <p:nvPicPr>
          <p:cNvPr id="2051" name="Picture 3" descr="C:\Users\user\Desktop\SAM_7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6746"/>
            <a:ext cx="4392488" cy="29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SAM_0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07797"/>
            <a:ext cx="4912380" cy="3275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2786746"/>
            <a:ext cx="252028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ПИОНЕРАМ-ГЕРОЯМ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20461" y="2276872"/>
            <a:ext cx="274748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СТАЛИНГРАДСКОЙ БИТВЕ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5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Воспитание экологической культуры, культуры здорового и безопасного образа жизни</a:t>
            </a:r>
            <a:endParaRPr lang="ru-RU" dirty="0"/>
          </a:p>
        </p:txBody>
      </p:sp>
      <p:pic>
        <p:nvPicPr>
          <p:cNvPr id="3075" name="Picture 3" descr="C:\Users\user\Desktop\SAM_6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79" y="3429000"/>
            <a:ext cx="4555719" cy="303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SAM_73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471392" cy="29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963300"/>
            <a:ext cx="395191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ИРКУТСКИЙ БОТАНИЧЕСКИЙ САД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99801" y="2935397"/>
            <a:ext cx="258827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УКОВСКИЙ ВОДОПАД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56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Воспитание трудолюбия, сознательного, творческого отношения к образованию, труду и жизни</a:t>
            </a:r>
            <a:endParaRPr lang="ru-RU" dirty="0"/>
          </a:p>
        </p:txBody>
      </p:sp>
      <p:pic>
        <p:nvPicPr>
          <p:cNvPr id="4098" name="Picture 2" descr="C:\Users\user\Desktop\SAM_72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r="19014"/>
          <a:stretch/>
        </p:blipFill>
        <p:spPr bwMode="auto">
          <a:xfrm>
            <a:off x="336607" y="4058129"/>
            <a:ext cx="2186819" cy="25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SAM_0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4844377" cy="3229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SAM_1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3" y="1871510"/>
            <a:ext cx="2970798" cy="1980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5759678"/>
            <a:ext cx="260654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УБОРКА ТЕРРИТОРИИ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75305" y="5949280"/>
            <a:ext cx="193033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КОНФЕРЕНЦИЯ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194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SAM_7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3979606" cy="2653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Воспитание ценностного отношения к прекрасному, формирование основ эстетической культуры</a:t>
            </a:r>
            <a:endParaRPr lang="ru-RU" dirty="0"/>
          </a:p>
        </p:txBody>
      </p:sp>
      <p:pic>
        <p:nvPicPr>
          <p:cNvPr id="5122" name="Picture 2" descr="C:\Users\user\Desktop\SAM_70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34837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SAM_13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/>
          <a:stretch/>
        </p:blipFill>
        <p:spPr bwMode="auto">
          <a:xfrm>
            <a:off x="5004048" y="2420888"/>
            <a:ext cx="3952117" cy="3089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5681122"/>
            <a:ext cx="300056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ВСТРЕЧА С ПИСАТЕЛЯМИ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346045" y="3068960"/>
            <a:ext cx="171072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ПОСЕЩЕНИЕ </a:t>
            </a:r>
          </a:p>
          <a:p>
            <a:r>
              <a:rPr lang="ru-RU" sz="2000" dirty="0" smtClean="0"/>
              <a:t>ВЫСТАВОК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6175656"/>
            <a:ext cx="178882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МУЗЕЙ ЧАСОВ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991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Одарённость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64506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r"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«Если дети – национальное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достояние</a:t>
            </a:r>
          </a:p>
          <a:p>
            <a:pPr marL="0" indent="0" algn="r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любой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страны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, то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одаренные дети –</a:t>
            </a:r>
          </a:p>
          <a:p>
            <a:pPr marL="0" indent="0" algn="r"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её интеллектуальный и творческий потенциал». </a:t>
            </a:r>
          </a:p>
          <a:p>
            <a:pPr marL="0" indent="0" algn="r"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   Р. Н.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Бунеев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783" y="2629174"/>
            <a:ext cx="4840556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Анкетирование учащихся </a:t>
            </a:r>
          </a:p>
          <a:p>
            <a:r>
              <a:rPr lang="ru-RU" sz="2400" dirty="0" smtClean="0"/>
              <a:t>Анализ портфолио</a:t>
            </a:r>
          </a:p>
          <a:p>
            <a:r>
              <a:rPr lang="ru-RU" sz="2400" dirty="0" smtClean="0"/>
              <a:t>Беседы, классные часы, экскурсии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077072"/>
            <a:ext cx="9036496" cy="252376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Вывод:</a:t>
            </a:r>
            <a:endParaRPr lang="ru-RU" sz="2000" dirty="0"/>
          </a:p>
          <a:p>
            <a:pPr lvl="0" algn="ctr"/>
            <a:r>
              <a:rPr lang="ru-RU" sz="2000" dirty="0"/>
              <a:t>Результат методического исследования совпадает с результатами портфолио.</a:t>
            </a:r>
          </a:p>
          <a:p>
            <a:pPr lvl="0" algn="ctr"/>
            <a:r>
              <a:rPr lang="ru-RU" sz="2000" dirty="0"/>
              <a:t>Спектр </a:t>
            </a:r>
            <a:r>
              <a:rPr lang="ru-RU" sz="2000" dirty="0" smtClean="0"/>
              <a:t>способностей </a:t>
            </a:r>
            <a:r>
              <a:rPr lang="ru-RU" sz="2000" dirty="0"/>
              <a:t>учащихся достаточно широк.</a:t>
            </a:r>
          </a:p>
          <a:p>
            <a:pPr lvl="0" algn="ctr"/>
            <a:r>
              <a:rPr lang="ru-RU" sz="2000" dirty="0"/>
              <a:t>С</a:t>
            </a:r>
            <a:r>
              <a:rPr lang="ru-RU" sz="2000" dirty="0" smtClean="0"/>
              <a:t>пособности </a:t>
            </a:r>
            <a:r>
              <a:rPr lang="ru-RU" sz="2000" dirty="0"/>
              <a:t>учащиеся проявили в учебной деятельности.</a:t>
            </a:r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творческой деятельности учащиеся моего класса больше проявили талантов в таких </a:t>
            </a:r>
            <a:r>
              <a:rPr lang="ru-RU" sz="2000" dirty="0" smtClean="0"/>
              <a:t>сферах</a:t>
            </a:r>
            <a:r>
              <a:rPr lang="ru-RU" sz="2000" dirty="0"/>
              <a:t>:</a:t>
            </a:r>
            <a:r>
              <a:rPr lang="ru-RU" sz="2000" dirty="0" smtClean="0"/>
              <a:t> </a:t>
            </a:r>
            <a:r>
              <a:rPr lang="ru-RU" sz="2000" dirty="0"/>
              <a:t>литературная, </a:t>
            </a:r>
            <a:r>
              <a:rPr lang="ru-RU" sz="2000" dirty="0" smtClean="0"/>
              <a:t>музыкальная, театральная </a:t>
            </a:r>
            <a:r>
              <a:rPr lang="ru-RU" sz="2000" dirty="0"/>
              <a:t>и прикладное </a:t>
            </a:r>
            <a:r>
              <a:rPr lang="ru-RU" sz="2000" dirty="0" smtClean="0"/>
              <a:t>искусство.</a:t>
            </a:r>
          </a:p>
          <a:p>
            <a:pPr algn="ctr"/>
            <a:r>
              <a:rPr lang="ru-RU" sz="2000" dirty="0" smtClean="0"/>
              <a:t> Завершают </a:t>
            </a:r>
            <a:r>
              <a:rPr lang="ru-RU" sz="2000" dirty="0"/>
              <a:t>спортивные достижения.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0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227380"/>
              </p:ext>
            </p:extLst>
          </p:nvPr>
        </p:nvGraphicFramePr>
        <p:xfrm>
          <a:off x="467544" y="476672"/>
          <a:ext cx="8229600" cy="283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3789040"/>
            <a:ext cx="1566454" cy="2031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Анисимова К.</a:t>
            </a:r>
          </a:p>
          <a:p>
            <a:r>
              <a:rPr lang="ru-RU" dirty="0" err="1" smtClean="0"/>
              <a:t>Корбатова</a:t>
            </a:r>
            <a:r>
              <a:rPr lang="ru-RU" dirty="0" smtClean="0"/>
              <a:t> Д.</a:t>
            </a:r>
          </a:p>
          <a:p>
            <a:r>
              <a:rPr lang="ru-RU" dirty="0" smtClean="0"/>
              <a:t>Назарова В</a:t>
            </a:r>
          </a:p>
          <a:p>
            <a:r>
              <a:rPr lang="ru-RU" dirty="0" smtClean="0"/>
              <a:t>Ткаченко П.</a:t>
            </a:r>
          </a:p>
          <a:p>
            <a:r>
              <a:rPr lang="ru-RU" dirty="0" err="1" smtClean="0"/>
              <a:t>Чегоряев</a:t>
            </a:r>
            <a:r>
              <a:rPr lang="ru-RU" dirty="0" smtClean="0"/>
              <a:t> З.</a:t>
            </a:r>
          </a:p>
          <a:p>
            <a:r>
              <a:rPr lang="ru-RU" dirty="0" err="1" smtClean="0"/>
              <a:t>Чеснокова</a:t>
            </a:r>
            <a:r>
              <a:rPr lang="ru-RU" dirty="0" smtClean="0"/>
              <a:t> И.</a:t>
            </a:r>
          </a:p>
          <a:p>
            <a:r>
              <a:rPr lang="ru-RU" dirty="0" smtClean="0"/>
              <a:t>Шагаев Н.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3773551"/>
            <a:ext cx="1841145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Александрова А.</a:t>
            </a:r>
          </a:p>
          <a:p>
            <a:r>
              <a:rPr lang="ru-RU" dirty="0" smtClean="0"/>
              <a:t>Калинина И.</a:t>
            </a:r>
          </a:p>
          <a:p>
            <a:r>
              <a:rPr lang="ru-RU" dirty="0" smtClean="0"/>
              <a:t>Филимонов 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3773551"/>
            <a:ext cx="1527341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Атаманова А.</a:t>
            </a:r>
          </a:p>
          <a:p>
            <a:r>
              <a:rPr lang="ru-RU" dirty="0" err="1" smtClean="0"/>
              <a:t>Безносова</a:t>
            </a:r>
            <a:r>
              <a:rPr lang="ru-RU" dirty="0" smtClean="0"/>
              <a:t> Е.</a:t>
            </a:r>
          </a:p>
          <a:p>
            <a:r>
              <a:rPr lang="ru-RU" dirty="0" err="1" smtClean="0"/>
              <a:t>Чеснокова</a:t>
            </a:r>
            <a:r>
              <a:rPr lang="ru-RU" dirty="0" smtClean="0"/>
              <a:t> И.</a:t>
            </a:r>
          </a:p>
          <a:p>
            <a:r>
              <a:rPr lang="ru-RU" dirty="0"/>
              <a:t>и</a:t>
            </a:r>
            <a:r>
              <a:rPr lang="ru-RU" dirty="0" smtClean="0"/>
              <a:t> др.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3773551"/>
            <a:ext cx="1572866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Рябовичев</a:t>
            </a:r>
            <a:r>
              <a:rPr lang="ru-RU" dirty="0" smtClean="0"/>
              <a:t> М.</a:t>
            </a:r>
          </a:p>
          <a:p>
            <a:r>
              <a:rPr lang="ru-RU" dirty="0" smtClean="0"/>
              <a:t>Терещенко А.</a:t>
            </a:r>
          </a:p>
          <a:p>
            <a:r>
              <a:rPr lang="ru-RU" dirty="0" err="1" smtClean="0"/>
              <a:t>Чегоряев</a:t>
            </a:r>
            <a:r>
              <a:rPr lang="ru-RU" dirty="0" smtClean="0"/>
              <a:t> З.</a:t>
            </a:r>
            <a:endParaRPr lang="ru-RU" dirty="0"/>
          </a:p>
        </p:txBody>
      </p:sp>
      <p:pic>
        <p:nvPicPr>
          <p:cNvPr id="7170" name="Picture 2" descr="C:\Users\user\Downloads\e2d7674f860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50880"/>
            <a:ext cx="8014730" cy="140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Коррекционная работа</a:t>
            </a:r>
            <a:endParaRPr lang="ru-RU" dirty="0"/>
          </a:p>
        </p:txBody>
      </p:sp>
      <p:pic>
        <p:nvPicPr>
          <p:cNvPr id="8194" name="Picture 2" descr="C:\Users\user\Downloads\kru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6977"/>
            <a:ext cx="4104456" cy="306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48478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ИНФОРМИРОВАНИЕ </a:t>
            </a:r>
            <a:r>
              <a:rPr lang="ru-RU" dirty="0"/>
              <a:t>РОДИТЕЛЕЙ О СОДЕРЖАНИИ УЧЕБНО-ВОСПИТАТЕЛЬНОГО ПРОЦЕССА В КЛАССЕ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/>
              <a:t>ИНДИВИДУАЛЬНАЯ РАБОТА С УЧАЩИМИСЯ КЛАССА.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РАЗРЕШЕНИЕ КОНФЛИКТОВ В КЛАССЕ.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 РЕЗУЛЬТАТАМ ИССЛЕДОВАНИЯ ПРОВОДЯТСЯ КЛАССНЫЕ ЧАСЫ ИЛИ «УРОКИ ПСИХОЛОГИИ ПО ОПРЕДЕЛЕННОЙ ПРОБЛЕМЕ».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9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45">
  <a:themeElements>
    <a:clrScheme name="Каллиграфия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Презентация30.pptx пряч</Template>
  <TotalTime>192</TotalTime>
  <Words>306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TS010362645</vt:lpstr>
      <vt:lpstr>«Психолого-педагогическое сопровождение учащихся в условиях ФГОС ООО» </vt:lpstr>
      <vt:lpstr>Личностные результаты</vt:lpstr>
      <vt:lpstr>Воспитание гражданственности, патриотизма, нравственных чувств</vt:lpstr>
      <vt:lpstr>Воспитание экологической культуры, культуры здорового и безопасного образа жизни</vt:lpstr>
      <vt:lpstr>Воспитание трудолюбия, сознательного, творческого отношения к образованию, труду и жизни</vt:lpstr>
      <vt:lpstr>Воспитание ценностного отношения к прекрасному, формирование основ эстетической культуры</vt:lpstr>
      <vt:lpstr>Одарённость </vt:lpstr>
      <vt:lpstr>Презентация PowerPoint</vt:lpstr>
      <vt:lpstr>Коррекционная работа</vt:lpstr>
      <vt:lpstr>Предметные 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«Психолого-педагогическое сопровождение учащихся в условиях ФГОС ООО» </dc:title>
  <dc:creator>user</dc:creator>
  <cp:lastModifiedBy>user</cp:lastModifiedBy>
  <cp:revision>22</cp:revision>
  <dcterms:created xsi:type="dcterms:W3CDTF">2016-03-28T16:49:16Z</dcterms:created>
  <dcterms:modified xsi:type="dcterms:W3CDTF">2016-03-28T20:07:43Z</dcterms:modified>
</cp:coreProperties>
</file>